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80" r:id="rId2"/>
    <p:sldMasterId id="2147483695" r:id="rId3"/>
    <p:sldMasterId id="2147483722" r:id="rId4"/>
    <p:sldMasterId id="2147483729" r:id="rId5"/>
  </p:sldMasterIdLst>
  <p:notesMasterIdLst>
    <p:notesMasterId r:id="rId23"/>
  </p:notesMasterIdLst>
  <p:sldIdLst>
    <p:sldId id="1588" r:id="rId6"/>
    <p:sldId id="1587" r:id="rId7"/>
    <p:sldId id="1598" r:id="rId8"/>
    <p:sldId id="1589" r:id="rId9"/>
    <p:sldId id="1599" r:id="rId10"/>
    <p:sldId id="263" r:id="rId11"/>
    <p:sldId id="1602" r:id="rId12"/>
    <p:sldId id="1603" r:id="rId13"/>
    <p:sldId id="264" r:id="rId14"/>
    <p:sldId id="265" r:id="rId15"/>
    <p:sldId id="266" r:id="rId16"/>
    <p:sldId id="1601" r:id="rId17"/>
    <p:sldId id="268" r:id="rId18"/>
    <p:sldId id="1604" r:id="rId19"/>
    <p:sldId id="1606" r:id="rId20"/>
    <p:sldId id="1595" r:id="rId21"/>
    <p:sldId id="160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8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42" normalizeH="0" baseline="0">
        <a:ln>
          <a:noFill/>
        </a:ln>
        <a:solidFill>
          <a:srgbClr val="5E5E5E"/>
        </a:solidFill>
        <a:effectLst/>
        <a:uFillTx/>
        <a:latin typeface="Gotham Light"/>
        <a:ea typeface="Gotham Light"/>
        <a:cs typeface="Gotham Light"/>
        <a:sym typeface="Gotham Light"/>
      </a:defRPr>
    </a:lvl1pPr>
    <a:lvl2pPr marL="0" marR="0" indent="0" algn="l" defTabSz="457200" rtl="0" fontAlgn="auto" latinLnBrk="0" hangingPunct="0">
      <a:lnSpc>
        <a:spcPct val="18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42" normalizeH="0" baseline="0">
        <a:ln>
          <a:noFill/>
        </a:ln>
        <a:solidFill>
          <a:srgbClr val="5E5E5E"/>
        </a:solidFill>
        <a:effectLst/>
        <a:uFillTx/>
        <a:latin typeface="Gotham Light"/>
        <a:ea typeface="Gotham Light"/>
        <a:cs typeface="Gotham Light"/>
        <a:sym typeface="Gotham Light"/>
      </a:defRPr>
    </a:lvl2pPr>
    <a:lvl3pPr marL="0" marR="0" indent="0" algn="l" defTabSz="457200" rtl="0" fontAlgn="auto" latinLnBrk="0" hangingPunct="0">
      <a:lnSpc>
        <a:spcPct val="18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42" normalizeH="0" baseline="0">
        <a:ln>
          <a:noFill/>
        </a:ln>
        <a:solidFill>
          <a:srgbClr val="5E5E5E"/>
        </a:solidFill>
        <a:effectLst/>
        <a:uFillTx/>
        <a:latin typeface="Gotham Light"/>
        <a:ea typeface="Gotham Light"/>
        <a:cs typeface="Gotham Light"/>
        <a:sym typeface="Gotham Light"/>
      </a:defRPr>
    </a:lvl3pPr>
    <a:lvl4pPr marL="0" marR="0" indent="0" algn="l" defTabSz="457200" rtl="0" fontAlgn="auto" latinLnBrk="0" hangingPunct="0">
      <a:lnSpc>
        <a:spcPct val="18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42" normalizeH="0" baseline="0">
        <a:ln>
          <a:noFill/>
        </a:ln>
        <a:solidFill>
          <a:srgbClr val="5E5E5E"/>
        </a:solidFill>
        <a:effectLst/>
        <a:uFillTx/>
        <a:latin typeface="Gotham Light"/>
        <a:ea typeface="Gotham Light"/>
        <a:cs typeface="Gotham Light"/>
        <a:sym typeface="Gotham Light"/>
      </a:defRPr>
    </a:lvl4pPr>
    <a:lvl5pPr marL="0" marR="0" indent="0" algn="l" defTabSz="457200" rtl="0" fontAlgn="auto" latinLnBrk="0" hangingPunct="0">
      <a:lnSpc>
        <a:spcPct val="18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42" normalizeH="0" baseline="0">
        <a:ln>
          <a:noFill/>
        </a:ln>
        <a:solidFill>
          <a:srgbClr val="5E5E5E"/>
        </a:solidFill>
        <a:effectLst/>
        <a:uFillTx/>
        <a:latin typeface="Gotham Light"/>
        <a:ea typeface="Gotham Light"/>
        <a:cs typeface="Gotham Light"/>
        <a:sym typeface="Gotham Light"/>
      </a:defRPr>
    </a:lvl5pPr>
    <a:lvl6pPr marL="0" marR="0" indent="0" algn="l" defTabSz="457200" rtl="0" fontAlgn="auto" latinLnBrk="0" hangingPunct="0">
      <a:lnSpc>
        <a:spcPct val="18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42" normalizeH="0" baseline="0">
        <a:ln>
          <a:noFill/>
        </a:ln>
        <a:solidFill>
          <a:srgbClr val="5E5E5E"/>
        </a:solidFill>
        <a:effectLst/>
        <a:uFillTx/>
        <a:latin typeface="Gotham Light"/>
        <a:ea typeface="Gotham Light"/>
        <a:cs typeface="Gotham Light"/>
        <a:sym typeface="Gotham Light"/>
      </a:defRPr>
    </a:lvl6pPr>
    <a:lvl7pPr marL="0" marR="0" indent="0" algn="l" defTabSz="457200" rtl="0" fontAlgn="auto" latinLnBrk="0" hangingPunct="0">
      <a:lnSpc>
        <a:spcPct val="18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42" normalizeH="0" baseline="0">
        <a:ln>
          <a:noFill/>
        </a:ln>
        <a:solidFill>
          <a:srgbClr val="5E5E5E"/>
        </a:solidFill>
        <a:effectLst/>
        <a:uFillTx/>
        <a:latin typeface="Gotham Light"/>
        <a:ea typeface="Gotham Light"/>
        <a:cs typeface="Gotham Light"/>
        <a:sym typeface="Gotham Light"/>
      </a:defRPr>
    </a:lvl7pPr>
    <a:lvl8pPr marL="0" marR="0" indent="0" algn="l" defTabSz="457200" rtl="0" fontAlgn="auto" latinLnBrk="0" hangingPunct="0">
      <a:lnSpc>
        <a:spcPct val="18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42" normalizeH="0" baseline="0">
        <a:ln>
          <a:noFill/>
        </a:ln>
        <a:solidFill>
          <a:srgbClr val="5E5E5E"/>
        </a:solidFill>
        <a:effectLst/>
        <a:uFillTx/>
        <a:latin typeface="Gotham Light"/>
        <a:ea typeface="Gotham Light"/>
        <a:cs typeface="Gotham Light"/>
        <a:sym typeface="Gotham Light"/>
      </a:defRPr>
    </a:lvl8pPr>
    <a:lvl9pPr marL="0" marR="0" indent="0" algn="l" defTabSz="457200" rtl="0" fontAlgn="auto" latinLnBrk="0" hangingPunct="0">
      <a:lnSpc>
        <a:spcPct val="18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42" normalizeH="0" baseline="0">
        <a:ln>
          <a:noFill/>
        </a:ln>
        <a:solidFill>
          <a:srgbClr val="5E5E5E"/>
        </a:solidFill>
        <a:effectLst/>
        <a:uFillTx/>
        <a:latin typeface="Gotham Light"/>
        <a:ea typeface="Gotham Light"/>
        <a:cs typeface="Gotham Light"/>
        <a:sym typeface="Gotham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on Johnson" initials="DJ" lastIdx="1" clrIdx="0">
    <p:extLst>
      <p:ext uri="{19B8F6BF-5375-455C-9EA6-DF929625EA0E}">
        <p15:presenceInfo xmlns:p15="http://schemas.microsoft.com/office/powerpoint/2012/main" userId="S::djohnson@wideopenthinking.com::9b514043-a05f-46dd-afbb-59d872d810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40"/>
    <a:srgbClr val="DB5A19"/>
    <a:srgbClr val="339933"/>
    <a:srgbClr val="577734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62"/>
    <p:restoredTop sz="94314"/>
  </p:normalViewPr>
  <p:slideViewPr>
    <p:cSldViewPr snapToGrid="0" snapToObjects="1">
      <p:cViewPr varScale="1">
        <p:scale>
          <a:sx n="58" d="100"/>
          <a:sy n="58" d="100"/>
        </p:scale>
        <p:origin x="3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B3196-B5FE-484E-A7FA-82776CDAA90D}" type="datetimeFigureOut">
              <a:rPr lang="en-US" smtClean="0"/>
              <a:t>10/17/2022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828D2-78BE-9C43-AE35-B00C23E25E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56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4" Type="http://schemas.openxmlformats.org/officeDocument/2006/relationships/image" Target="../media/image14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4" Type="http://schemas.openxmlformats.org/officeDocument/2006/relationships/image" Target="../media/image14.em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 - Orange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195" y="2884231"/>
            <a:ext cx="10680702" cy="7912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48497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IS IS YOUR TITLE PAGE.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501576" y="5622276"/>
            <a:ext cx="17326752" cy="1181858"/>
          </a:xfrm>
          <a:prstGeom prst="rect">
            <a:avLst/>
          </a:prstGeom>
        </p:spPr>
        <p:txBody>
          <a:bodyPr wrap="square" lIns="91438" tIns="91438" rIns="91438" bIns="91438">
            <a:spAutoFit/>
          </a:bodyPr>
          <a:lstStyle>
            <a:lvl1pPr>
              <a:lnSpc>
                <a:spcPct val="90000"/>
              </a:lnSpc>
              <a:defRPr sz="7200" b="0" i="0" spc="180" baseline="0">
                <a:solidFill>
                  <a:srgbClr val="FFFFFF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r>
              <a:rPr lang="en-US" dirty="0"/>
              <a:t>THANKS</a:t>
            </a:r>
            <a:endParaRPr dirty="0"/>
          </a:p>
        </p:txBody>
      </p:sp>
      <p:pic>
        <p:nvPicPr>
          <p:cNvPr id="1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60" y="12095455"/>
            <a:ext cx="22197336" cy="10484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882001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IS IS YOUR TITLE PAGE.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501576" y="5622276"/>
            <a:ext cx="17326752" cy="1181858"/>
          </a:xfrm>
          <a:prstGeom prst="rect">
            <a:avLst/>
          </a:prstGeom>
        </p:spPr>
        <p:txBody>
          <a:bodyPr wrap="square" lIns="91438" tIns="91438" rIns="91438" bIns="91438">
            <a:spAutoFit/>
          </a:bodyPr>
          <a:lstStyle>
            <a:lvl1pPr>
              <a:lnSpc>
                <a:spcPct val="90000"/>
              </a:lnSpc>
              <a:defRPr sz="7200" b="0" i="0" spc="180" baseline="0">
                <a:solidFill>
                  <a:srgbClr val="F0572E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r>
              <a:rPr lang="en-US" dirty="0"/>
              <a:t>THANKS</a:t>
            </a:r>
            <a:endParaRPr dirty="0"/>
          </a:p>
        </p:txBody>
      </p:sp>
      <p:pic>
        <p:nvPicPr>
          <p:cNvPr id="1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9" y="12083145"/>
            <a:ext cx="22219638" cy="10605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102854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Heading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82A53-E04A-48D0-B383-96D1277717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84313" y="2733606"/>
            <a:ext cx="21269325" cy="8853147"/>
          </a:xfrm>
        </p:spPr>
        <p:txBody>
          <a:bodyPr/>
          <a:lstStyle>
            <a:lvl1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1319213" indent="457200">
              <a:lnSpc>
                <a:spcPct val="100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3600"/>
            </a:lvl2pPr>
            <a:lvl3pPr marL="2913063" indent="-454025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32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	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HIS IS YOUR HEADLINE.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309306" y="1076212"/>
            <a:ext cx="20241388" cy="830993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b="1" spc="104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dirty="0"/>
              <a:t>THIS IS YOUR HEADLINE</a:t>
            </a:r>
          </a:p>
        </p:txBody>
      </p:sp>
      <p:sp>
        <p:nvSpPr>
          <p:cNvPr id="7" name="Page"/>
          <p:cNvSpPr txBox="1"/>
          <p:nvPr userDrawn="1"/>
        </p:nvSpPr>
        <p:spPr>
          <a:xfrm>
            <a:off x="21639370" y="478584"/>
            <a:ext cx="1412121" cy="5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dirty="0">
                <a:latin typeface="Arial" charset="0"/>
                <a:ea typeface="Arial" charset="0"/>
                <a:cs typeface="Arial" charset="0"/>
              </a:rPr>
              <a:t>Page  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B32891C-9289-4875-9745-CA4336F2A551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2950682" y="654422"/>
            <a:ext cx="1195753" cy="309018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255C1-E4F0-4F15-AC97-4D713043705F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nama-logo · | Reel Chicago - At the intersection of Chicago Advertising,  Entertainment, Media and Production">
            <a:extLst>
              <a:ext uri="{FF2B5EF4-FFF2-40B4-BE49-F238E27FC236}">
                <a16:creationId xmlns:a16="http://schemas.microsoft.com/office/drawing/2014/main" id="{3C247F57-EB9F-8549-9043-671366983A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0911" y="10621552"/>
            <a:ext cx="2348324" cy="258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07263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76715-571F-0D44-BD76-549A26654ED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2798-2609-D64A-B41F-3A40D89B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62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 - Orange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194" y="2884229"/>
            <a:ext cx="10680701" cy="7912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052864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LM_HOME_secondary_SPRING2017_800x600_V9A4920.jpg" descr="FLM_HOME_secondary_SPRING2017_800x600_V9A49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983" y="-164104"/>
            <a:ext cx="18553795" cy="1391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493745" y="-2345658"/>
            <a:ext cx="21186943" cy="12900333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December 13, 2017"/>
          <p:cNvSpPr txBox="1">
            <a:spLocks noGrp="1"/>
          </p:cNvSpPr>
          <p:nvPr>
            <p:ph type="body" sz="quarter" idx="13"/>
          </p:nvPr>
        </p:nvSpPr>
        <p:spPr>
          <a:xfrm>
            <a:off x="1626155" y="7640587"/>
            <a:ext cx="4583912" cy="637538"/>
          </a:xfrm>
          <a:prstGeom prst="rect">
            <a:avLst/>
          </a:prstGeom>
        </p:spPr>
        <p:txBody>
          <a:bodyPr wrap="none" lIns="91438" tIns="91438" rIns="91438" bIns="91438">
            <a:spAutoFit/>
          </a:bodyPr>
          <a:lstStyle>
            <a:lvl1pPr>
              <a:lnSpc>
                <a:spcPct val="90000"/>
              </a:lnSpc>
              <a:defRPr sz="3600" spc="107">
                <a:solidFill>
                  <a:srgbClr val="FFFFFF"/>
                </a:solidFill>
              </a:defRPr>
            </a:lvl1pPr>
          </a:lstStyle>
          <a:p>
            <a:r>
              <a:rPr dirty="0"/>
              <a:t>December 13, 2017</a:t>
            </a:r>
          </a:p>
        </p:txBody>
      </p:sp>
      <p:sp>
        <p:nvSpPr>
          <p:cNvPr id="32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1501575" y="4429012"/>
            <a:ext cx="8861991" cy="217905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7200" b="1" spc="18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dirty="0"/>
              <a:t>THIS IS YOUR TITLE PAGE.</a:t>
            </a:r>
          </a:p>
        </p:txBody>
      </p:sp>
      <p:pic>
        <p:nvPicPr>
          <p:cNvPr id="33" name="Picture 8" descr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3100" y="11588391"/>
            <a:ext cx="21564601" cy="1028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690670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Half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LM_HOME_secondary_SPRING2017_800x600_V9A4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036" y="-1265937"/>
            <a:ext cx="20769109" cy="1557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493745" y="-2345658"/>
            <a:ext cx="21186943" cy="12900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100" y="11588391"/>
            <a:ext cx="21564601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ecember 13, 2017"/>
          <p:cNvSpPr txBox="1">
            <a:spLocks noGrp="1"/>
          </p:cNvSpPr>
          <p:nvPr>
            <p:ph type="body" sz="quarter" idx="13"/>
          </p:nvPr>
        </p:nvSpPr>
        <p:spPr>
          <a:xfrm>
            <a:off x="1626155" y="7640587"/>
            <a:ext cx="4583912" cy="637538"/>
          </a:xfrm>
          <a:prstGeom prst="rect">
            <a:avLst/>
          </a:prstGeom>
        </p:spPr>
        <p:txBody>
          <a:bodyPr wrap="none" lIns="91438" tIns="91438" rIns="91438" bIns="91438">
            <a:spAutoFit/>
          </a:bodyPr>
          <a:lstStyle>
            <a:lvl1pPr>
              <a:lnSpc>
                <a:spcPct val="90000"/>
              </a:lnSpc>
              <a:defRPr sz="3600" spc="107">
                <a:solidFill>
                  <a:srgbClr val="FFFFFF"/>
                </a:solidFill>
              </a:defRPr>
            </a:lvl1pPr>
          </a:lstStyle>
          <a:p>
            <a:r>
              <a:rPr dirty="0"/>
              <a:t>December 13, 2017</a:t>
            </a:r>
          </a:p>
        </p:txBody>
      </p:sp>
      <p:sp>
        <p:nvSpPr>
          <p:cNvPr id="9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1501575" y="4429012"/>
            <a:ext cx="8861991" cy="217905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7200" b="1" spc="18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dirty="0"/>
              <a:t>THIS IS YOUR TITLE PAGE.</a:t>
            </a:r>
          </a:p>
        </p:txBody>
      </p:sp>
    </p:spTree>
    <p:extLst>
      <p:ext uri="{BB962C8B-B14F-4D97-AF65-F5344CB8AC3E}">
        <p14:creationId xmlns:p14="http://schemas.microsoft.com/office/powerpoint/2010/main" val="237200760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- Half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LM_HOME_secondary_SPRING2017_800x600_V9A4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109" y="-1265937"/>
            <a:ext cx="20769109" cy="15576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493745" y="-2345658"/>
            <a:ext cx="21186943" cy="12900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100" y="11588391"/>
            <a:ext cx="21564601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ecember 13, 2017"/>
          <p:cNvSpPr txBox="1">
            <a:spLocks noGrp="1"/>
          </p:cNvSpPr>
          <p:nvPr>
            <p:ph type="body" sz="quarter" idx="13"/>
          </p:nvPr>
        </p:nvSpPr>
        <p:spPr>
          <a:xfrm>
            <a:off x="1626155" y="7640587"/>
            <a:ext cx="4583912" cy="637538"/>
          </a:xfrm>
          <a:prstGeom prst="rect">
            <a:avLst/>
          </a:prstGeom>
        </p:spPr>
        <p:txBody>
          <a:bodyPr wrap="none" lIns="91438" tIns="91438" rIns="91438" bIns="91438">
            <a:spAutoFit/>
          </a:bodyPr>
          <a:lstStyle>
            <a:lvl1pPr>
              <a:lnSpc>
                <a:spcPct val="90000"/>
              </a:lnSpc>
              <a:defRPr sz="3600" spc="107">
                <a:solidFill>
                  <a:srgbClr val="FFFFFF"/>
                </a:solidFill>
              </a:defRPr>
            </a:lvl1pPr>
          </a:lstStyle>
          <a:p>
            <a:r>
              <a:rPr dirty="0"/>
              <a:t>December 13, 2017</a:t>
            </a:r>
          </a:p>
        </p:txBody>
      </p:sp>
      <p:sp>
        <p:nvSpPr>
          <p:cNvPr id="9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1501575" y="4429012"/>
            <a:ext cx="8861991" cy="217905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7200" b="1" spc="18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dirty="0"/>
              <a:t>THIS IS YOUR TITLE PAGE.</a:t>
            </a:r>
          </a:p>
        </p:txBody>
      </p:sp>
    </p:spTree>
    <p:extLst>
      <p:ext uri="{BB962C8B-B14F-4D97-AF65-F5344CB8AC3E}">
        <p14:creationId xmlns:p14="http://schemas.microsoft.com/office/powerpoint/2010/main" val="365229614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ondary Setup Page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IS IS YOUR TITLE PAGE.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501575" y="4429012"/>
            <a:ext cx="17326752" cy="2179054"/>
          </a:xfrm>
          <a:prstGeom prst="rect">
            <a:avLst/>
          </a:prstGeom>
        </p:spPr>
        <p:txBody>
          <a:bodyPr wrap="square" lIns="91438" tIns="91438" rIns="91438" bIns="91438">
            <a:spAutoFit/>
          </a:bodyPr>
          <a:lstStyle>
            <a:lvl1pPr>
              <a:lnSpc>
                <a:spcPct val="90000"/>
              </a:lnSpc>
              <a:defRPr sz="7200" b="1" spc="18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lang="en-US" dirty="0"/>
              <a:t>THIS IS YOUR SECONDARY SETUP PAGE. USE FOR BREAKS / TITLES.</a:t>
            </a:r>
            <a:endParaRPr dirty="0"/>
          </a:p>
        </p:txBody>
      </p:sp>
      <p:pic>
        <p:nvPicPr>
          <p:cNvPr id="11" name="Picture 7" descr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659" y="12095453"/>
            <a:ext cx="22197336" cy="104843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age">
            <a:extLst>
              <a:ext uri="{FF2B5EF4-FFF2-40B4-BE49-F238E27FC236}">
                <a16:creationId xmlns:a16="http://schemas.microsoft.com/office/drawing/2014/main" id="{80D978D4-112A-42CD-805F-0347DA9519EE}"/>
              </a:ext>
            </a:extLst>
          </p:cNvPr>
          <p:cNvSpPr txBox="1"/>
          <p:nvPr userDrawn="1"/>
        </p:nvSpPr>
        <p:spPr>
          <a:xfrm>
            <a:off x="21639370" y="478584"/>
            <a:ext cx="1412121" cy="5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Page   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2F9EB75-03BD-40A1-AAA6-41E90E47F64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2950682" y="654422"/>
            <a:ext cx="1195753" cy="309018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255C1-E4F0-4F15-AC97-4D713043705F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662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ro Slide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"/>
          <p:cNvSpPr/>
          <p:nvPr/>
        </p:nvSpPr>
        <p:spPr>
          <a:xfrm flipV="1">
            <a:off x="5985894" y="4544732"/>
            <a:ext cx="1" cy="3065129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56" name="Page"/>
          <p:cNvSpPr txBox="1"/>
          <p:nvPr/>
        </p:nvSpPr>
        <p:spPr>
          <a:xfrm>
            <a:off x="21639370" y="478584"/>
            <a:ext cx="1412121" cy="5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dirty="0">
                <a:latin typeface="Arial" charset="0"/>
                <a:ea typeface="Arial" charset="0"/>
                <a:cs typeface="Arial" charset="0"/>
              </a:rPr>
              <a:t>Page   </a:t>
            </a:r>
          </a:p>
        </p:txBody>
      </p:sp>
      <p:sp>
        <p:nvSpPr>
          <p:cNvPr id="8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7088025" y="5047919"/>
            <a:ext cx="8861991" cy="217905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7200" b="1" spc="180">
                <a:solidFill>
                  <a:srgbClr val="F0572E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dirty="0"/>
              <a:t>THIS IS YOUR TITLE PAGE.</a:t>
            </a:r>
          </a:p>
        </p:txBody>
      </p:sp>
      <p:pic>
        <p:nvPicPr>
          <p:cNvPr id="9" name="Picture 9" descr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57" y="12083143"/>
            <a:ext cx="22219638" cy="106057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619C74F3-5322-4028-8BC2-88CD4CF86897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2950682" y="654422"/>
            <a:ext cx="1195753" cy="309018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255C1-E4F0-4F15-AC97-4D713043705F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994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LM_HOME_secondary_SPRING2017_800x600_V9A4920.jpg" descr="FLM_HOME_secondary_SPRING2017_800x600_V9A49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984" y="-164104"/>
            <a:ext cx="18553796" cy="1391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241087" y="726543"/>
            <a:ext cx="13915350" cy="12134054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December 13, 2017"/>
          <p:cNvSpPr txBox="1">
            <a:spLocks noGrp="1"/>
          </p:cNvSpPr>
          <p:nvPr>
            <p:ph type="body" sz="quarter" idx="13"/>
          </p:nvPr>
        </p:nvSpPr>
        <p:spPr>
          <a:xfrm>
            <a:off x="1626156" y="7640589"/>
            <a:ext cx="5017267" cy="683260"/>
          </a:xfrm>
          <a:prstGeom prst="rect">
            <a:avLst/>
          </a:prstGeom>
        </p:spPr>
        <p:txBody>
          <a:bodyPr wrap="none" lIns="91438" tIns="91438" rIns="91438" bIns="91438">
            <a:spAutoFit/>
          </a:bodyPr>
          <a:lstStyle>
            <a:lvl1pPr>
              <a:lnSpc>
                <a:spcPct val="90000"/>
              </a:lnSpc>
              <a:defRPr sz="3600" b="0" i="0" spc="10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1501576" y="4429012"/>
            <a:ext cx="8861992" cy="217905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7200" b="0" i="0" spc="180">
                <a:solidFill>
                  <a:srgbClr val="FFFFFF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3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101" y="11588393"/>
            <a:ext cx="21564602" cy="10287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258793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Heading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IS IS YOUR HEADLINE."/>
          <p:cNvSpPr txBox="1">
            <a:spLocks noGrp="1"/>
          </p:cNvSpPr>
          <p:nvPr>
            <p:ph type="body" sz="quarter" idx="14"/>
          </p:nvPr>
        </p:nvSpPr>
        <p:spPr>
          <a:xfrm>
            <a:off x="1309306" y="1076212"/>
            <a:ext cx="20241388" cy="830993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b="1" spc="104">
                <a:solidFill>
                  <a:srgbClr val="F1572D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dirty="0"/>
              <a:t>THIS IS YOUR HEADLINE.</a:t>
            </a:r>
          </a:p>
        </p:txBody>
      </p:sp>
      <p:sp>
        <p:nvSpPr>
          <p:cNvPr id="7" name="Page"/>
          <p:cNvSpPr txBox="1"/>
          <p:nvPr userDrawn="1"/>
        </p:nvSpPr>
        <p:spPr>
          <a:xfrm>
            <a:off x="21639370" y="478584"/>
            <a:ext cx="1412121" cy="5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dirty="0">
                <a:latin typeface="Arial" charset="0"/>
                <a:ea typeface="Arial" charset="0"/>
                <a:cs typeface="Arial" charset="0"/>
              </a:rPr>
              <a:t>Page   </a:t>
            </a:r>
          </a:p>
        </p:txBody>
      </p:sp>
      <p:pic>
        <p:nvPicPr>
          <p:cNvPr id="11" name="Picture 9" descr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57" y="12083143"/>
            <a:ext cx="22219638" cy="106057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781FE-6855-4C38-B570-6A9FD2520A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4313" y="2733607"/>
            <a:ext cx="21269325" cy="599916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1377950" indent="-571500">
              <a:buFont typeface="Arial" panose="020B0604020202020204" pitchFamily="34" charset="0"/>
              <a:buChar char="•"/>
              <a:defRPr/>
            </a:lvl2pPr>
            <a:lvl3pPr marL="571500" indent="-571500">
              <a:buFont typeface="Arial" panose="020B0604020202020204" pitchFamily="34" charset="0"/>
              <a:buChar char="•"/>
              <a:defRPr/>
            </a:lvl3pPr>
            <a:lvl4pPr marL="571500" indent="-571500">
              <a:buFont typeface="Arial" panose="020B0604020202020204" pitchFamily="34" charset="0"/>
              <a:buChar char="•"/>
              <a:defRPr/>
            </a:lvl4pPr>
            <a:lvl5pPr marL="571500" indent="-5715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B32891C-9289-4875-9745-CA4336F2A551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2950682" y="654422"/>
            <a:ext cx="1195753" cy="309018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255C1-E4F0-4F15-AC97-4D713043705F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0249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039B97E-FBA4-44BA-A9D1-DFA2699D7E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00983" y="2497380"/>
            <a:ext cx="10505977" cy="8848793"/>
          </a:xfrm>
        </p:spPr>
        <p:txBody>
          <a:bodyPr numCol="2"/>
          <a:lstStyle>
            <a:lvl1pPr marL="0" indent="0">
              <a:buFont typeface="Arial" panose="020B0604020202020204" pitchFamily="34" charset="0"/>
              <a:buNone/>
              <a:defRPr/>
            </a:lvl1pPr>
            <a:lvl2pPr marL="1377950" indent="-571500">
              <a:buFont typeface="Arial" panose="020B0604020202020204" pitchFamily="34" charset="0"/>
              <a:buChar char="•"/>
              <a:defRPr/>
            </a:lvl2pPr>
            <a:lvl3pPr marL="571500" indent="-571500">
              <a:buFont typeface="Arial" panose="020B0604020202020204" pitchFamily="34" charset="0"/>
              <a:buChar char="•"/>
              <a:defRPr/>
            </a:lvl3pPr>
            <a:lvl4pPr marL="571500" indent="-571500">
              <a:buFont typeface="Arial" panose="020B0604020202020204" pitchFamily="34" charset="0"/>
              <a:buChar char="•"/>
              <a:defRPr/>
            </a:lvl4pPr>
            <a:lvl5pPr marL="571500" indent="-5715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HIS IS YOUR HEADLINE."/>
          <p:cNvSpPr txBox="1">
            <a:spLocks noGrp="1"/>
          </p:cNvSpPr>
          <p:nvPr>
            <p:ph type="body" sz="quarter" idx="14"/>
          </p:nvPr>
        </p:nvSpPr>
        <p:spPr>
          <a:xfrm>
            <a:off x="1309306" y="1076212"/>
            <a:ext cx="20241388" cy="830993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b="1" spc="104">
                <a:solidFill>
                  <a:srgbClr val="F1572D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dirty="0"/>
              <a:t>THIS IS YOUR HEADLINE.</a:t>
            </a:r>
          </a:p>
        </p:txBody>
      </p:sp>
      <p:sp>
        <p:nvSpPr>
          <p:cNvPr id="9" name="Page"/>
          <p:cNvSpPr txBox="1"/>
          <p:nvPr userDrawn="1"/>
        </p:nvSpPr>
        <p:spPr>
          <a:xfrm>
            <a:off x="21639370" y="478584"/>
            <a:ext cx="1412121" cy="5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dirty="0">
                <a:latin typeface="Arial" charset="0"/>
                <a:ea typeface="Arial" charset="0"/>
                <a:cs typeface="Arial" charset="0"/>
              </a:rPr>
              <a:t>Page   </a:t>
            </a:r>
          </a:p>
        </p:txBody>
      </p:sp>
      <p:pic>
        <p:nvPicPr>
          <p:cNvPr id="12" name="Picture 9" descr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57" y="12083143"/>
            <a:ext cx="22219638" cy="106057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29F086-2F1C-4E0D-A30C-F435E6AFD6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51943" y="2497380"/>
            <a:ext cx="10505977" cy="8848793"/>
          </a:xfrm>
          <a:solidFill>
            <a:srgbClr val="EEEDF0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Click Icon to Add Image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B5D86E3-7DE1-4762-9000-E7B4B3BB6DC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2950682" y="654422"/>
            <a:ext cx="1195753" cy="309018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255C1-E4F0-4F15-AC97-4D713043705F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74636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HIS IS YOUR HEADLINE."/>
          <p:cNvSpPr txBox="1">
            <a:spLocks noGrp="1"/>
          </p:cNvSpPr>
          <p:nvPr>
            <p:ph type="body" sz="quarter" idx="14"/>
          </p:nvPr>
        </p:nvSpPr>
        <p:spPr>
          <a:xfrm>
            <a:off x="1309306" y="1076212"/>
            <a:ext cx="20241388" cy="830993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b="1" spc="104">
                <a:solidFill>
                  <a:srgbClr val="F1572D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t>THIS IS YOUR HEADLINE.</a:t>
            </a:r>
          </a:p>
        </p:txBody>
      </p:sp>
      <p:sp>
        <p:nvSpPr>
          <p:cNvPr id="13" name="Page"/>
          <p:cNvSpPr txBox="1"/>
          <p:nvPr userDrawn="1"/>
        </p:nvSpPr>
        <p:spPr>
          <a:xfrm>
            <a:off x="21639370" y="478584"/>
            <a:ext cx="1412121" cy="5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dirty="0">
                <a:latin typeface="Arial" charset="0"/>
                <a:ea typeface="Arial" charset="0"/>
                <a:cs typeface="Arial" charset="0"/>
              </a:rPr>
              <a:t>Page   </a:t>
            </a:r>
          </a:p>
        </p:txBody>
      </p:sp>
      <p:pic>
        <p:nvPicPr>
          <p:cNvPr id="16" name="Picture 9" descr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57" y="12083143"/>
            <a:ext cx="22219638" cy="106057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669FFA-EAB9-46C3-9AD2-1E3BF03356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84298" y="5798244"/>
            <a:ext cx="6498335" cy="5157722"/>
          </a:xfrm>
        </p:spPr>
        <p:txBody>
          <a:bodyPr numCol="2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1377950" indent="-571500">
              <a:buFont typeface="Arial" panose="020B0604020202020204" pitchFamily="34" charset="0"/>
              <a:buChar char="•"/>
              <a:defRPr sz="2400"/>
            </a:lvl2pPr>
            <a:lvl3pPr marL="571500" indent="-571500">
              <a:buFont typeface="Arial" panose="020B0604020202020204" pitchFamily="34" charset="0"/>
              <a:buChar char="•"/>
              <a:defRPr/>
            </a:lvl3pPr>
            <a:lvl4pPr marL="571500" indent="-571500">
              <a:buFont typeface="Arial" panose="020B0604020202020204" pitchFamily="34" charset="0"/>
              <a:buChar char="•"/>
              <a:defRPr/>
            </a:lvl4pPr>
            <a:lvl5pPr marL="571500" indent="-5715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400BDD-4DED-44FB-A796-F87BC437F0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42832" y="5798244"/>
            <a:ext cx="6498335" cy="5157722"/>
          </a:xfrm>
        </p:spPr>
        <p:txBody>
          <a:bodyPr numCol="2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1377950" indent="-571500">
              <a:buFont typeface="Arial" panose="020B0604020202020204" pitchFamily="34" charset="0"/>
              <a:buChar char="•"/>
              <a:defRPr sz="2400"/>
            </a:lvl2pPr>
            <a:lvl3pPr marL="571500" indent="-571500">
              <a:buFont typeface="Arial" panose="020B0604020202020204" pitchFamily="34" charset="0"/>
              <a:buChar char="•"/>
              <a:defRPr/>
            </a:lvl3pPr>
            <a:lvl4pPr marL="571500" indent="-571500">
              <a:buFont typeface="Arial" panose="020B0604020202020204" pitchFamily="34" charset="0"/>
              <a:buChar char="•"/>
              <a:defRPr/>
            </a:lvl4pPr>
            <a:lvl5pPr marL="571500" indent="-5715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A418939-1969-46D7-834A-0A647C1921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501366" y="5798244"/>
            <a:ext cx="6498335" cy="5157722"/>
          </a:xfrm>
        </p:spPr>
        <p:txBody>
          <a:bodyPr numCol="2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1377950" indent="-571500">
              <a:buFont typeface="Arial" panose="020B0604020202020204" pitchFamily="34" charset="0"/>
              <a:buChar char="•"/>
              <a:defRPr sz="2400"/>
            </a:lvl2pPr>
            <a:lvl3pPr marL="571500" indent="-571500">
              <a:buFont typeface="Arial" panose="020B0604020202020204" pitchFamily="34" charset="0"/>
              <a:buChar char="•"/>
              <a:defRPr/>
            </a:lvl3pPr>
            <a:lvl4pPr marL="571500" indent="-571500">
              <a:buFont typeface="Arial" panose="020B0604020202020204" pitchFamily="34" charset="0"/>
              <a:buChar char="•"/>
              <a:defRPr/>
            </a:lvl4pPr>
            <a:lvl5pPr marL="571500" indent="-5715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BE6D5346-91E8-433A-BD13-C9A16E59C9E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84520" y="2280344"/>
            <a:ext cx="6498114" cy="3305474"/>
          </a:xfrm>
          <a:solidFill>
            <a:srgbClr val="EEEDF0"/>
          </a:solidFill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endParaRPr lang="en-US" dirty="0"/>
          </a:p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20102BC-4114-4B5C-A55A-B6084300904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43053" y="2280344"/>
            <a:ext cx="6498114" cy="3305474"/>
          </a:xfrm>
          <a:solidFill>
            <a:srgbClr val="EEEDF0"/>
          </a:solidFill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endParaRPr lang="en-US" dirty="0"/>
          </a:p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00A3F39-D14C-4C7B-A869-185DA35D805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501366" y="2280344"/>
            <a:ext cx="6498114" cy="3305474"/>
          </a:xfrm>
          <a:solidFill>
            <a:srgbClr val="EEEDF0"/>
          </a:solidFill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endParaRPr lang="en-US" dirty="0"/>
          </a:p>
          <a:p>
            <a:r>
              <a:rPr lang="en-US" dirty="0"/>
              <a:t>Click Icon to Add Image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F978DD8-DEA0-4A7D-B53D-CC1FAEF0F5E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2950682" y="654422"/>
            <a:ext cx="1195753" cy="309018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255C1-E4F0-4F15-AC97-4D713043705F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5769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IS IS YOUR TITLE PAGE.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501575" y="5622276"/>
            <a:ext cx="17326752" cy="1181858"/>
          </a:xfrm>
          <a:prstGeom prst="rect">
            <a:avLst/>
          </a:prstGeom>
        </p:spPr>
        <p:txBody>
          <a:bodyPr wrap="square" lIns="91438" tIns="91438" rIns="91438" bIns="91438">
            <a:spAutoFit/>
          </a:bodyPr>
          <a:lstStyle>
            <a:lvl1pPr>
              <a:lnSpc>
                <a:spcPct val="90000"/>
              </a:lnSpc>
              <a:defRPr sz="7200" b="1" spc="18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lang="en-US" dirty="0"/>
              <a:t>THANKS</a:t>
            </a:r>
            <a:endParaRPr dirty="0"/>
          </a:p>
        </p:txBody>
      </p:sp>
      <p:pic>
        <p:nvPicPr>
          <p:cNvPr id="11" name="Picture 7" descr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659" y="12095453"/>
            <a:ext cx="22197336" cy="104843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age">
            <a:extLst>
              <a:ext uri="{FF2B5EF4-FFF2-40B4-BE49-F238E27FC236}">
                <a16:creationId xmlns:a16="http://schemas.microsoft.com/office/drawing/2014/main" id="{E1214AEA-8EC7-447C-90EE-5704D90C5B4A}"/>
              </a:ext>
            </a:extLst>
          </p:cNvPr>
          <p:cNvSpPr txBox="1"/>
          <p:nvPr userDrawn="1"/>
        </p:nvSpPr>
        <p:spPr>
          <a:xfrm>
            <a:off x="21639370" y="478584"/>
            <a:ext cx="1412121" cy="5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Page   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9797D71-9ACE-446A-84A1-D27323ABEE1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2950682" y="654422"/>
            <a:ext cx="1195753" cy="309018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255C1-E4F0-4F15-AC97-4D713043705F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1256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"/>
          <p:cNvSpPr txBox="1"/>
          <p:nvPr userDrawn="1"/>
        </p:nvSpPr>
        <p:spPr>
          <a:xfrm>
            <a:off x="21639370" y="463955"/>
            <a:ext cx="1412121" cy="411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lnSpc>
                <a:spcPct val="100000"/>
              </a:lnSpc>
              <a:defRPr sz="1500" b="1" cap="all" spc="214"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Page   </a:t>
            </a:r>
          </a:p>
        </p:txBody>
      </p:sp>
      <p:sp>
        <p:nvSpPr>
          <p:cNvPr id="7" name="THIS IS YOUR TITLE PAGE.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501575" y="5622276"/>
            <a:ext cx="17326752" cy="1181858"/>
          </a:xfrm>
          <a:prstGeom prst="rect">
            <a:avLst/>
          </a:prstGeom>
        </p:spPr>
        <p:txBody>
          <a:bodyPr wrap="square" lIns="91438" tIns="91438" rIns="91438" bIns="91438">
            <a:spAutoFit/>
          </a:bodyPr>
          <a:lstStyle>
            <a:lvl1pPr>
              <a:lnSpc>
                <a:spcPct val="90000"/>
              </a:lnSpc>
              <a:defRPr sz="7200" b="1" spc="180" baseline="0">
                <a:solidFill>
                  <a:srgbClr val="F0572E"/>
                </a:solidFill>
                <a:latin typeface="Arial" charset="0"/>
                <a:ea typeface="Arial" charset="0"/>
                <a:cs typeface="Arial" charset="0"/>
                <a:sym typeface="Gotham"/>
              </a:defRPr>
            </a:lvl1pPr>
          </a:lstStyle>
          <a:p>
            <a:r>
              <a:rPr lang="en-US" dirty="0"/>
              <a:t>THANKS</a:t>
            </a:r>
            <a:endParaRPr dirty="0"/>
          </a:p>
        </p:txBody>
      </p:sp>
      <p:sp>
        <p:nvSpPr>
          <p:cNvPr id="8" name="Page"/>
          <p:cNvSpPr txBox="1"/>
          <p:nvPr userDrawn="1"/>
        </p:nvSpPr>
        <p:spPr>
          <a:xfrm>
            <a:off x="21639370" y="478584"/>
            <a:ext cx="1412121" cy="5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dirty="0">
                <a:latin typeface="Arial" charset="0"/>
                <a:ea typeface="Arial" charset="0"/>
                <a:cs typeface="Arial" charset="0"/>
              </a:rPr>
              <a:t>Page   </a:t>
            </a:r>
          </a:p>
        </p:txBody>
      </p:sp>
      <p:pic>
        <p:nvPicPr>
          <p:cNvPr id="10" name="Picture 9" descr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57" y="12083143"/>
            <a:ext cx="22219638" cy="106057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DCE30C62-0967-4BEA-85F9-1749FDD477D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2950682" y="654422"/>
            <a:ext cx="1195753" cy="309018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255C1-E4F0-4F15-AC97-4D713043705F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6445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48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4384000" cy="3770040"/>
          </a:xfrm>
          <a:prstGeom prst="rect">
            <a:avLst/>
          </a:prstGeom>
          <a:solidFill>
            <a:srgbClr val="236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4576562"/>
            <a:ext cx="9621968" cy="77773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65404" y="4576562"/>
            <a:ext cx="9942196" cy="77773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08186" y="833378"/>
            <a:ext cx="21213832" cy="0"/>
          </a:xfrm>
          <a:prstGeom prst="line">
            <a:avLst/>
          </a:prstGeom>
          <a:ln>
            <a:solidFill>
              <a:srgbClr val="173D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508186" y="2936662"/>
            <a:ext cx="21213832" cy="0"/>
          </a:xfrm>
          <a:prstGeom prst="line">
            <a:avLst/>
          </a:prstGeom>
          <a:ln>
            <a:solidFill>
              <a:srgbClr val="173D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76400" y="1379544"/>
            <a:ext cx="9862824" cy="1160564"/>
          </a:xfrm>
        </p:spPr>
        <p:txBody>
          <a:bodyPr>
            <a:noAutofit/>
          </a:bodyPr>
          <a:lstStyle>
            <a:lvl1pPr>
              <a:defRPr sz="4400" spc="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0141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4572190"/>
            <a:ext cx="21158014" cy="78655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24384000" cy="3770040"/>
          </a:xfrm>
          <a:prstGeom prst="rect">
            <a:avLst/>
          </a:prstGeom>
          <a:solidFill>
            <a:srgbClr val="236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Georgia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186" y="833378"/>
            <a:ext cx="21213832" cy="0"/>
          </a:xfrm>
          <a:prstGeom prst="line">
            <a:avLst/>
          </a:prstGeom>
          <a:ln>
            <a:solidFill>
              <a:srgbClr val="173D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508186" y="2936662"/>
            <a:ext cx="21213832" cy="0"/>
          </a:xfrm>
          <a:prstGeom prst="line">
            <a:avLst/>
          </a:prstGeom>
          <a:ln>
            <a:solidFill>
              <a:srgbClr val="173D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76400" y="1379544"/>
            <a:ext cx="9862824" cy="1160564"/>
          </a:xfrm>
        </p:spPr>
        <p:txBody>
          <a:bodyPr>
            <a:normAutofit/>
          </a:bodyPr>
          <a:lstStyle>
            <a:lvl1pPr>
              <a:defRPr sz="4400" spc="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612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icture 9">
            <a:extLst>
              <a:ext uri="{FF2B5EF4-FFF2-40B4-BE49-F238E27FC236}">
                <a16:creationId xmlns:a16="http://schemas.microsoft.com/office/drawing/2014/main" id="{EBCAA83A-C262-F340-8B5D-9CFB9005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9" y="12082467"/>
            <a:ext cx="222186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96477F37-D6A3-5949-8A08-E11B693919D1}"/>
              </a:ext>
            </a:extLst>
          </p:cNvPr>
          <p:cNvSpPr txBox="1">
            <a:spLocks noChangeArrowheads="1"/>
          </p:cNvSpPr>
          <p:nvPr/>
        </p:nvSpPr>
        <p:spPr>
          <a:xfrm>
            <a:off x="1055690" y="12925426"/>
            <a:ext cx="1498600" cy="790576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132E68A-7AA0-4041-A5A8-7958B8689308}" type="slidenum">
              <a:rPr lang="en-US" sz="210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 Regular"/>
                <a:ea typeface="+mn-ea"/>
                <a:cs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100" dirty="0">
              <a:solidFill>
                <a:schemeClr val="tx1">
                  <a:lumMod val="40000"/>
                  <a:lumOff val="60000"/>
                </a:schemeClr>
              </a:solidFill>
              <a:latin typeface="Arial Regular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71167A-1168-A845-A943-4B50EB06627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09691" y="2550699"/>
            <a:ext cx="21010562" cy="87709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450"/>
              </a:spcBef>
              <a:tabLst/>
              <a:defRPr sz="3600"/>
            </a:lvl1pPr>
            <a:lvl2pPr marL="616744" indent="-273844">
              <a:lnSpc>
                <a:spcPct val="100000"/>
              </a:lnSpc>
              <a:spcBef>
                <a:spcPts val="450"/>
              </a:spcBef>
              <a:tabLst/>
              <a:defRPr sz="3200"/>
            </a:lvl2pPr>
            <a:lvl3pPr marL="952500" indent="-266700">
              <a:lnSpc>
                <a:spcPct val="100000"/>
              </a:lnSpc>
              <a:spcBef>
                <a:spcPts val="450"/>
              </a:spcBef>
              <a:tabLst/>
              <a:defRPr sz="2800"/>
            </a:lvl3pPr>
            <a:lvl4pPr marL="1287066" indent="-258366">
              <a:lnSpc>
                <a:spcPct val="100000"/>
              </a:lnSpc>
              <a:spcBef>
                <a:spcPts val="450"/>
              </a:spcBef>
              <a:tabLst/>
              <a:defRPr sz="2200"/>
            </a:lvl4pPr>
            <a:lvl5pPr>
              <a:lnSpc>
                <a:spcPct val="100000"/>
              </a:lnSpc>
              <a:spcBef>
                <a:spcPts val="45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7F011C-F067-1F46-983C-C650DD7E87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5401" y="800100"/>
            <a:ext cx="20250150" cy="1171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800" b="1" i="0" u="none" strike="noStrike" kern="1200" cap="all" spc="78" baseline="0" dirty="0" smtClean="0">
                <a:ln>
                  <a:noFill/>
                </a:ln>
                <a:solidFill>
                  <a:srgbClr val="F1572D"/>
                </a:solidFill>
                <a:uFillTx/>
                <a:latin typeface="Arial Regular"/>
                <a:ea typeface="Arial Regular"/>
                <a:cs typeface="Arial" charset="0"/>
                <a:sym typeface="Gotham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110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E677-9C0F-4647-9566-C6FC331C8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B98E7-032D-8D4C-B9F1-B253775D7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2" y="3651250"/>
            <a:ext cx="104394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0B76B-0220-F448-AAA1-AD9EB1A7E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2" y="3651250"/>
            <a:ext cx="104394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047D9C-CF79-0046-BCD9-36122F75C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05B95-2E9A-684E-BC21-BC6FAD6DB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- Half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LM_HOME_secondary_SPRING2017_800x600_V9A4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037" y="-1265938"/>
            <a:ext cx="20769110" cy="1557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247347" y="630971"/>
            <a:ext cx="16180118" cy="12386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101" y="11588393"/>
            <a:ext cx="215646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ecember 13, 2017"/>
          <p:cNvSpPr txBox="1">
            <a:spLocks noGrp="1"/>
          </p:cNvSpPr>
          <p:nvPr>
            <p:ph type="body" sz="quarter" idx="13"/>
          </p:nvPr>
        </p:nvSpPr>
        <p:spPr>
          <a:xfrm>
            <a:off x="1626156" y="7640589"/>
            <a:ext cx="5017267" cy="683260"/>
          </a:xfrm>
          <a:prstGeom prst="rect">
            <a:avLst/>
          </a:prstGeom>
        </p:spPr>
        <p:txBody>
          <a:bodyPr wrap="none" lIns="91438" tIns="91438" rIns="91438" bIns="91438">
            <a:spAutoFit/>
          </a:bodyPr>
          <a:lstStyle>
            <a:lvl1pPr>
              <a:lnSpc>
                <a:spcPct val="90000"/>
              </a:lnSpc>
              <a:defRPr sz="3600" b="0" i="0" spc="10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1501576" y="4429012"/>
            <a:ext cx="8861992" cy="217905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7200" b="0" i="0" spc="180">
                <a:solidFill>
                  <a:srgbClr val="FFFFFF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390968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9178-1713-6C4A-8A69-8A5D0A50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3C7D023-F0AB-2C4B-A01F-E96C95560D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82478-28E1-464A-96B0-BEAB1BC1F2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12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C53A8F1-3770-3147-A449-BD7A2BBAE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A7773-30A2-0745-9CDE-BEF84EB973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510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 - Orange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4">
            <a:extLst>
              <a:ext uri="{FF2B5EF4-FFF2-40B4-BE49-F238E27FC236}">
                <a16:creationId xmlns:a16="http://schemas.microsoft.com/office/drawing/2014/main" id="{FCCA5569-3E59-D94E-8364-4C67F775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4827" y="2884488"/>
            <a:ext cx="10680702" cy="791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33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M_HOME_secondary_SPRING2017_800x600_V9A4920.jpg" descr="FLM_HOME_secondary_SPRING2017_800x600_V9A4920.jpg">
            <a:extLst>
              <a:ext uri="{FF2B5EF4-FFF2-40B4-BE49-F238E27FC236}">
                <a16:creationId xmlns:a16="http://schemas.microsoft.com/office/drawing/2014/main" id="{F52E9F1D-A62B-0240-9A86-CB57BAE8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214" y="-163513"/>
            <a:ext cx="18553112" cy="139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4503B06-047C-334F-A9D8-42BAC1F1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240755" y="726285"/>
            <a:ext cx="13914438" cy="1213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Picture 8" descr="Picture 8">
            <a:extLst>
              <a:ext uri="{FF2B5EF4-FFF2-40B4-BE49-F238E27FC236}">
                <a16:creationId xmlns:a16="http://schemas.microsoft.com/office/drawing/2014/main" id="{CE8F4175-8CA7-2646-82D0-AB699FB9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226" y="11588750"/>
            <a:ext cx="2156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December 13, 2017"/>
          <p:cNvSpPr txBox="1">
            <a:spLocks noGrp="1"/>
          </p:cNvSpPr>
          <p:nvPr>
            <p:ph type="body" sz="quarter" idx="13"/>
          </p:nvPr>
        </p:nvSpPr>
        <p:spPr>
          <a:xfrm>
            <a:off x="1626154" y="7640588"/>
            <a:ext cx="3806166" cy="558610"/>
          </a:xfrm>
          <a:prstGeom prst="rect">
            <a:avLst/>
          </a:prstGeom>
        </p:spPr>
        <p:txBody>
          <a:bodyPr wrap="none" lIns="91438" tIns="91438" rIns="91438" bIns="91438">
            <a:spAutoFit/>
          </a:bodyPr>
          <a:lstStyle>
            <a:lvl1pPr marL="0" indent="0">
              <a:lnSpc>
                <a:spcPct val="90000"/>
              </a:lnSpc>
              <a:buNone/>
              <a:defRPr sz="2700" b="0" i="0" spc="8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1501578" y="4429015"/>
            <a:ext cx="8861992" cy="1680456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 marL="0" indent="0">
              <a:lnSpc>
                <a:spcPct val="90000"/>
              </a:lnSpc>
              <a:buNone/>
              <a:defRPr sz="5400" b="0" i="0" cap="all" spc="136" baseline="0">
                <a:solidFill>
                  <a:srgbClr val="FFFFFF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826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ondary Setup Page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Picture 7">
            <a:extLst>
              <a:ext uri="{FF2B5EF4-FFF2-40B4-BE49-F238E27FC236}">
                <a16:creationId xmlns:a16="http://schemas.microsoft.com/office/drawing/2014/main" id="{598F3D3B-EDDD-9147-86B1-3FA8C2CB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916" y="12095167"/>
            <a:ext cx="22196424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THIS IS YOUR TITLE PAGE."/>
          <p:cNvSpPr txBox="1">
            <a:spLocks noGrp="1"/>
          </p:cNvSpPr>
          <p:nvPr>
            <p:ph type="body" sz="quarter" idx="15"/>
          </p:nvPr>
        </p:nvSpPr>
        <p:spPr>
          <a:xfrm>
            <a:off x="1501576" y="4429012"/>
            <a:ext cx="17326752" cy="932559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 marL="0" indent="0">
              <a:lnSpc>
                <a:spcPct val="90000"/>
              </a:lnSpc>
              <a:buNone/>
              <a:defRPr sz="5400" b="0" i="0" cap="all" spc="136" baseline="0">
                <a:solidFill>
                  <a:srgbClr val="FFFFFF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743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ntro Slide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">
            <a:extLst>
              <a:ext uri="{FF2B5EF4-FFF2-40B4-BE49-F238E27FC236}">
                <a16:creationId xmlns:a16="http://schemas.microsoft.com/office/drawing/2014/main" id="{842103CD-2A7D-C840-B523-796A1F68D1E7}"/>
              </a:ext>
            </a:extLst>
          </p:cNvPr>
          <p:cNvSpPr/>
          <p:nvPr/>
        </p:nvSpPr>
        <p:spPr>
          <a:xfrm flipV="1">
            <a:off x="5986464" y="4545017"/>
            <a:ext cx="0" cy="3065462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34288" tIns="34288" rIns="34288" bIns="34288"/>
          <a:lstStyle/>
          <a:p>
            <a:pPr eaLnBrk="1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350" kern="0" spc="32" dirty="0"/>
          </a:p>
        </p:txBody>
      </p:sp>
      <p:pic>
        <p:nvPicPr>
          <p:cNvPr id="4" name="Picture 9" descr="Picture 9">
            <a:extLst>
              <a:ext uri="{FF2B5EF4-FFF2-40B4-BE49-F238E27FC236}">
                <a16:creationId xmlns:a16="http://schemas.microsoft.com/office/drawing/2014/main" id="{CF231622-3619-FD4B-8630-BFE02A3C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9" y="12082467"/>
            <a:ext cx="222186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7088026" y="5047923"/>
            <a:ext cx="8861992" cy="1680456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5400" b="0" i="0" cap="all" spc="136" baseline="0">
                <a:solidFill>
                  <a:srgbClr val="F0572E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903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Picture 7">
            <a:extLst>
              <a:ext uri="{FF2B5EF4-FFF2-40B4-BE49-F238E27FC236}">
                <a16:creationId xmlns:a16="http://schemas.microsoft.com/office/drawing/2014/main" id="{45B89049-5BB1-4A48-AE13-78A1308E5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916" y="12095167"/>
            <a:ext cx="22196424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THIS IS YOUR TITLE PAGE."/>
          <p:cNvSpPr txBox="1">
            <a:spLocks noGrp="1"/>
          </p:cNvSpPr>
          <p:nvPr>
            <p:ph type="body" sz="quarter" idx="15"/>
          </p:nvPr>
        </p:nvSpPr>
        <p:spPr>
          <a:xfrm>
            <a:off x="1501576" y="5622276"/>
            <a:ext cx="17326752" cy="932559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 marL="0" indent="0">
              <a:lnSpc>
                <a:spcPct val="90000"/>
              </a:lnSpc>
              <a:buNone/>
              <a:defRPr sz="5400" b="0" i="0" cap="all" spc="136" baseline="0">
                <a:solidFill>
                  <a:srgbClr val="FFFFFF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613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Picture 9">
            <a:extLst>
              <a:ext uri="{FF2B5EF4-FFF2-40B4-BE49-F238E27FC236}">
                <a16:creationId xmlns:a16="http://schemas.microsoft.com/office/drawing/2014/main" id="{11D0FF4E-C262-CB45-9F88-9EF949D4D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9" y="12082467"/>
            <a:ext cx="222186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THIS IS YOUR TITLE PAGE."/>
          <p:cNvSpPr txBox="1">
            <a:spLocks noGrp="1"/>
          </p:cNvSpPr>
          <p:nvPr>
            <p:ph type="body" sz="quarter" idx="15"/>
          </p:nvPr>
        </p:nvSpPr>
        <p:spPr>
          <a:xfrm>
            <a:off x="1501576" y="5622276"/>
            <a:ext cx="17326752" cy="932559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 marL="0" indent="0">
              <a:lnSpc>
                <a:spcPct val="90000"/>
              </a:lnSpc>
              <a:buNone/>
              <a:defRPr sz="5400" b="0" i="0" spc="136" baseline="0">
                <a:solidFill>
                  <a:srgbClr val="F0572E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171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Heading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91" y="11570729"/>
            <a:ext cx="215519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Page"/>
          <p:cNvSpPr txBox="1"/>
          <p:nvPr/>
        </p:nvSpPr>
        <p:spPr>
          <a:xfrm>
            <a:off x="21639371" y="478584"/>
            <a:ext cx="1412122" cy="54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sz="1500" dirty="0"/>
              <a:t>Page   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4945" y="517294"/>
            <a:ext cx="518350" cy="436016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half" idx="13"/>
          </p:nvPr>
        </p:nvSpPr>
        <p:spPr>
          <a:xfrm>
            <a:off x="1484643" y="2737223"/>
            <a:ext cx="21122318" cy="599947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HIS IS YOUR HEADLINE."/>
          <p:cNvSpPr txBox="1">
            <a:spLocks noGrp="1"/>
          </p:cNvSpPr>
          <p:nvPr>
            <p:ph type="body" sz="quarter" idx="14"/>
          </p:nvPr>
        </p:nvSpPr>
        <p:spPr>
          <a:xfrm>
            <a:off x="1309306" y="1076213"/>
            <a:ext cx="20241388" cy="55399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b="1" spc="104">
                <a:solidFill>
                  <a:srgbClr val="F1572D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t>THIS IS YOUR HEADLINE.</a:t>
            </a:r>
          </a:p>
        </p:txBody>
      </p:sp>
    </p:spTree>
    <p:extLst>
      <p:ext uri="{BB962C8B-B14F-4D97-AF65-F5344CB8AC3E}">
        <p14:creationId xmlns:p14="http://schemas.microsoft.com/office/powerpoint/2010/main" val="80946428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ondary Setup Page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01" y="11588393"/>
            <a:ext cx="215646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5745" y="504594"/>
            <a:ext cx="518350" cy="436016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500" b="1" cap="all" spc="214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126" name="Page"/>
          <p:cNvSpPr txBox="1"/>
          <p:nvPr/>
        </p:nvSpPr>
        <p:spPr>
          <a:xfrm>
            <a:off x="21639371" y="463957"/>
            <a:ext cx="1412122" cy="415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lnSpc>
                <a:spcPct val="100000"/>
              </a:lnSpc>
              <a:defRPr sz="1500" b="1" cap="all" spc="214"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sz="1500" dirty="0"/>
              <a:t>Page   </a:t>
            </a:r>
          </a:p>
        </p:txBody>
      </p:sp>
      <p:sp>
        <p:nvSpPr>
          <p:cNvPr id="7" name="THIS IS YOUR INTRO PAGE.…"/>
          <p:cNvSpPr txBox="1"/>
          <p:nvPr userDrawn="1"/>
        </p:nvSpPr>
        <p:spPr>
          <a:xfrm>
            <a:off x="1501576" y="4429012"/>
            <a:ext cx="14468528" cy="185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defRPr sz="7200" b="1" spc="180">
                <a:solidFill>
                  <a:srgbClr val="F0572C"/>
                </a:solidFill>
                <a:latin typeface="Gotham"/>
                <a:ea typeface="Gotham"/>
                <a:cs typeface="Gotham"/>
                <a:sym typeface="Gotham"/>
              </a:defRPr>
            </a:pPr>
            <a:endParaRPr sz="7200" b="1" spc="180" dirty="0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9" name="THIS IS YOUR TITLE PAGE.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501576" y="4429012"/>
            <a:ext cx="14757600" cy="2281646"/>
          </a:xfrm>
          <a:prstGeom prst="rect">
            <a:avLst/>
          </a:prstGeom>
        </p:spPr>
        <p:txBody>
          <a:bodyPr wrap="square" lIns="91438" tIns="91438" rIns="91438" bIns="91438">
            <a:spAutoFit/>
          </a:bodyPr>
          <a:lstStyle>
            <a:lvl1pPr>
              <a:lnSpc>
                <a:spcPct val="90000"/>
              </a:lnSpc>
              <a:defRPr sz="7200" b="1" spc="18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>
              <a:defRPr sz="7200" b="1" spc="180">
                <a:solidFill>
                  <a:srgbClr val="F0572C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en-US" dirty="0">
                <a:solidFill>
                  <a:schemeClr val="bg1"/>
                </a:solidFill>
              </a:rPr>
              <a:t>THIS IS YOUR INTRO PAGE.</a:t>
            </a:r>
          </a:p>
          <a:p>
            <a:pPr>
              <a:defRPr sz="7200" b="1" spc="180">
                <a:solidFill>
                  <a:srgbClr val="F0572C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en-US" dirty="0">
                <a:solidFill>
                  <a:schemeClr val="bg1"/>
                </a:solidFill>
              </a:rPr>
              <a:t>OR SECONDARY/SETUP.</a:t>
            </a:r>
          </a:p>
        </p:txBody>
      </p:sp>
    </p:spTree>
    <p:extLst>
      <p:ext uri="{BB962C8B-B14F-4D97-AF65-F5344CB8AC3E}">
        <p14:creationId xmlns:p14="http://schemas.microsoft.com/office/powerpoint/2010/main" val="98252262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- Half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LM_HOME_secondary_SPRING2017_800x600_V9A4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111" y="-1265938"/>
            <a:ext cx="20769110" cy="1557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073446" y="457068"/>
            <a:ext cx="16085524" cy="12639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101" y="11588393"/>
            <a:ext cx="215646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ecember 13, 2017"/>
          <p:cNvSpPr txBox="1">
            <a:spLocks noGrp="1"/>
          </p:cNvSpPr>
          <p:nvPr>
            <p:ph type="body" sz="quarter" idx="13"/>
          </p:nvPr>
        </p:nvSpPr>
        <p:spPr>
          <a:xfrm>
            <a:off x="1626156" y="7640589"/>
            <a:ext cx="5017267" cy="683260"/>
          </a:xfrm>
          <a:prstGeom prst="rect">
            <a:avLst/>
          </a:prstGeom>
        </p:spPr>
        <p:txBody>
          <a:bodyPr wrap="none" lIns="91438" tIns="91438" rIns="91438" bIns="91438">
            <a:spAutoFit/>
          </a:bodyPr>
          <a:lstStyle>
            <a:lvl1pPr>
              <a:lnSpc>
                <a:spcPct val="90000"/>
              </a:lnSpc>
              <a:defRPr sz="3600" b="0" i="0" spc="10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1501576" y="4429012"/>
            <a:ext cx="8861992" cy="217905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7200" b="0" i="0" spc="180">
                <a:solidFill>
                  <a:srgbClr val="FFFFFF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750289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01" y="11588393"/>
            <a:ext cx="215646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5745" y="504594"/>
            <a:ext cx="518350" cy="436016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500" b="1" cap="all" spc="214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126" name="Page"/>
          <p:cNvSpPr txBox="1"/>
          <p:nvPr/>
        </p:nvSpPr>
        <p:spPr>
          <a:xfrm>
            <a:off x="21639371" y="463957"/>
            <a:ext cx="1412122" cy="415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lnSpc>
                <a:spcPct val="100000"/>
              </a:lnSpc>
              <a:defRPr sz="1500" b="1" cap="all" spc="214"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sz="1500" dirty="0"/>
              <a:t>Page   </a:t>
            </a:r>
          </a:p>
        </p:txBody>
      </p:sp>
      <p:sp>
        <p:nvSpPr>
          <p:cNvPr id="6" name="THIS IS YOUR TITLE PAGE.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673100" y="5029736"/>
            <a:ext cx="8861992" cy="1181858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7200" b="1" spc="18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n-US" dirty="0"/>
              <a:t>THANKS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56566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age"/>
          <p:cNvSpPr txBox="1"/>
          <p:nvPr/>
        </p:nvSpPr>
        <p:spPr>
          <a:xfrm>
            <a:off x="21639371" y="478584"/>
            <a:ext cx="1412122" cy="54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sz="1500" dirty="0"/>
              <a:t>Page   </a:t>
            </a:r>
          </a:p>
        </p:txBody>
      </p:sp>
      <p:pic>
        <p:nvPicPr>
          <p:cNvPr id="13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91" y="11570729"/>
            <a:ext cx="215519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65639" y="519224"/>
            <a:ext cx="518350" cy="436016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449488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age"/>
          <p:cNvSpPr txBox="1"/>
          <p:nvPr/>
        </p:nvSpPr>
        <p:spPr>
          <a:xfrm>
            <a:off x="21639371" y="478584"/>
            <a:ext cx="1412122" cy="54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sz="1500" dirty="0"/>
              <a:t>Page   </a:t>
            </a:r>
          </a:p>
        </p:txBody>
      </p:sp>
      <p:sp>
        <p:nvSpPr>
          <p:cNvPr id="88" name="THIS IS YOUR HEADLINE."/>
          <p:cNvSpPr txBox="1">
            <a:spLocks noGrp="1"/>
          </p:cNvSpPr>
          <p:nvPr>
            <p:ph type="body" sz="quarter" idx="14"/>
          </p:nvPr>
        </p:nvSpPr>
        <p:spPr>
          <a:xfrm>
            <a:off x="1309306" y="1076213"/>
            <a:ext cx="20241388" cy="55399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b="1" spc="104">
                <a:solidFill>
                  <a:srgbClr val="F1572D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t>THIS IS YOUR HEADLINE.</a:t>
            </a:r>
          </a:p>
        </p:txBody>
      </p:sp>
      <p:pic>
        <p:nvPicPr>
          <p:cNvPr id="8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91" y="11570729"/>
            <a:ext cx="215519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6831" y="519224"/>
            <a:ext cx="518350" cy="436016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697262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wo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age"/>
          <p:cNvSpPr txBox="1"/>
          <p:nvPr/>
        </p:nvSpPr>
        <p:spPr>
          <a:xfrm>
            <a:off x="21639371" y="478584"/>
            <a:ext cx="1412122" cy="54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algn="r"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r>
              <a:rPr sz="1500" dirty="0"/>
              <a:t>Page   </a:t>
            </a:r>
          </a:p>
        </p:txBody>
      </p:sp>
      <p:sp>
        <p:nvSpPr>
          <p:cNvPr id="88" name="THIS IS YOUR HEADLINE."/>
          <p:cNvSpPr txBox="1">
            <a:spLocks noGrp="1"/>
          </p:cNvSpPr>
          <p:nvPr>
            <p:ph type="body" sz="quarter" idx="14"/>
          </p:nvPr>
        </p:nvSpPr>
        <p:spPr>
          <a:xfrm>
            <a:off x="1309306" y="1076213"/>
            <a:ext cx="20241388" cy="55399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b="1" spc="104">
                <a:solidFill>
                  <a:srgbClr val="F1572D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t>THIS IS YOUR HEADLINE.</a:t>
            </a:r>
          </a:p>
        </p:txBody>
      </p:sp>
      <p:pic>
        <p:nvPicPr>
          <p:cNvPr id="8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91" y="11570729"/>
            <a:ext cx="215519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6831" y="519224"/>
            <a:ext cx="518350" cy="436016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500" b="1" cap="all" spc="214">
                <a:solidFill>
                  <a:srgbClr val="D5D5D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877342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8" name="Rectangle 24"/>
          <p:cNvSpPr/>
          <p:nvPr userDrawn="1"/>
        </p:nvSpPr>
        <p:spPr>
          <a:xfrm rot="10800000" flipH="1">
            <a:off x="1502231" y="1480456"/>
            <a:ext cx="21379544" cy="10755088"/>
          </a:xfrm>
          <a:custGeom>
            <a:avLst/>
            <a:gdLst>
              <a:gd name="connsiteX0" fmla="*/ 0 w 8017329"/>
              <a:gd name="connsiteY0" fmla="*/ 0 h 4033157"/>
              <a:gd name="connsiteX1" fmla="*/ 8017329 w 8017329"/>
              <a:gd name="connsiteY1" fmla="*/ 0 h 4033157"/>
              <a:gd name="connsiteX2" fmla="*/ 8017329 w 8017329"/>
              <a:gd name="connsiteY2" fmla="*/ 4033157 h 4033157"/>
              <a:gd name="connsiteX3" fmla="*/ 0 w 8017329"/>
              <a:gd name="connsiteY3" fmla="*/ 4033157 h 4033157"/>
              <a:gd name="connsiteX4" fmla="*/ 0 w 8017329"/>
              <a:gd name="connsiteY4" fmla="*/ 0 h 4033157"/>
              <a:gd name="connsiteX0" fmla="*/ 0 w 8017329"/>
              <a:gd name="connsiteY0" fmla="*/ 1 h 4033158"/>
              <a:gd name="connsiteX1" fmla="*/ 3061607 w 8017329"/>
              <a:gd name="connsiteY1" fmla="*/ 0 h 4033158"/>
              <a:gd name="connsiteX2" fmla="*/ 8017329 w 8017329"/>
              <a:gd name="connsiteY2" fmla="*/ 1 h 4033158"/>
              <a:gd name="connsiteX3" fmla="*/ 8017329 w 8017329"/>
              <a:gd name="connsiteY3" fmla="*/ 4033158 h 4033158"/>
              <a:gd name="connsiteX4" fmla="*/ 0 w 8017329"/>
              <a:gd name="connsiteY4" fmla="*/ 4033158 h 4033158"/>
              <a:gd name="connsiteX5" fmla="*/ 0 w 8017329"/>
              <a:gd name="connsiteY5" fmla="*/ 1 h 4033158"/>
              <a:gd name="connsiteX0" fmla="*/ 0 w 8017329"/>
              <a:gd name="connsiteY0" fmla="*/ 1 h 4033158"/>
              <a:gd name="connsiteX1" fmla="*/ 1918607 w 8017329"/>
              <a:gd name="connsiteY1" fmla="*/ 0 h 4033158"/>
              <a:gd name="connsiteX2" fmla="*/ 3061607 w 8017329"/>
              <a:gd name="connsiteY2" fmla="*/ 0 h 4033158"/>
              <a:gd name="connsiteX3" fmla="*/ 8017329 w 8017329"/>
              <a:gd name="connsiteY3" fmla="*/ 1 h 4033158"/>
              <a:gd name="connsiteX4" fmla="*/ 8017329 w 8017329"/>
              <a:gd name="connsiteY4" fmla="*/ 4033158 h 4033158"/>
              <a:gd name="connsiteX5" fmla="*/ 0 w 8017329"/>
              <a:gd name="connsiteY5" fmla="*/ 4033158 h 4033158"/>
              <a:gd name="connsiteX6" fmla="*/ 0 w 8017329"/>
              <a:gd name="connsiteY6" fmla="*/ 1 h 4033158"/>
              <a:gd name="connsiteX0" fmla="*/ 3061607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1 h 4033158"/>
              <a:gd name="connsiteX5" fmla="*/ 2010047 w 8017329"/>
              <a:gd name="connsiteY5" fmla="*/ 91440 h 4033158"/>
              <a:gd name="connsiteX0" fmla="*/ 3141617 w 8097339"/>
              <a:gd name="connsiteY0" fmla="*/ 324939 h 4358097"/>
              <a:gd name="connsiteX1" fmla="*/ 8097339 w 8097339"/>
              <a:gd name="connsiteY1" fmla="*/ 324940 h 4358097"/>
              <a:gd name="connsiteX2" fmla="*/ 8097339 w 8097339"/>
              <a:gd name="connsiteY2" fmla="*/ 4358097 h 4358097"/>
              <a:gd name="connsiteX3" fmla="*/ 80010 w 8097339"/>
              <a:gd name="connsiteY3" fmla="*/ 4358097 h 4358097"/>
              <a:gd name="connsiteX4" fmla="*/ 80010 w 8097339"/>
              <a:gd name="connsiteY4" fmla="*/ 324940 h 4358097"/>
              <a:gd name="connsiteX5" fmla="*/ 0 w 8097339"/>
              <a:gd name="connsiteY5" fmla="*/ 0 h 4358097"/>
              <a:gd name="connsiteX0" fmla="*/ 3141617 w 8097339"/>
              <a:gd name="connsiteY0" fmla="*/ 324939 h 4358097"/>
              <a:gd name="connsiteX1" fmla="*/ 8097339 w 8097339"/>
              <a:gd name="connsiteY1" fmla="*/ 324940 h 4358097"/>
              <a:gd name="connsiteX2" fmla="*/ 8097339 w 8097339"/>
              <a:gd name="connsiteY2" fmla="*/ 4358097 h 4358097"/>
              <a:gd name="connsiteX3" fmla="*/ 80010 w 8097339"/>
              <a:gd name="connsiteY3" fmla="*/ 4358097 h 4358097"/>
              <a:gd name="connsiteX4" fmla="*/ 80010 w 8097339"/>
              <a:gd name="connsiteY4" fmla="*/ 324940 h 4358097"/>
              <a:gd name="connsiteX5" fmla="*/ 0 w 8097339"/>
              <a:gd name="connsiteY5" fmla="*/ 0 h 4358097"/>
              <a:gd name="connsiteX0" fmla="*/ 3141617 w 8097339"/>
              <a:gd name="connsiteY0" fmla="*/ 324939 h 4358097"/>
              <a:gd name="connsiteX1" fmla="*/ 8097339 w 8097339"/>
              <a:gd name="connsiteY1" fmla="*/ 324940 h 4358097"/>
              <a:gd name="connsiteX2" fmla="*/ 8097339 w 8097339"/>
              <a:gd name="connsiteY2" fmla="*/ 4358097 h 4358097"/>
              <a:gd name="connsiteX3" fmla="*/ 80010 w 8097339"/>
              <a:gd name="connsiteY3" fmla="*/ 4358097 h 4358097"/>
              <a:gd name="connsiteX4" fmla="*/ 80010 w 8097339"/>
              <a:gd name="connsiteY4" fmla="*/ 324940 h 4358097"/>
              <a:gd name="connsiteX5" fmla="*/ 0 w 8097339"/>
              <a:gd name="connsiteY5" fmla="*/ 0 h 4358097"/>
              <a:gd name="connsiteX0" fmla="*/ 3061607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1 h 4033158"/>
              <a:gd name="connsiteX0" fmla="*/ 2571749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1 h 4033158"/>
              <a:gd name="connsiteX0" fmla="*/ 2239240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1 h 4033158"/>
              <a:gd name="connsiteX0" fmla="*/ 2239240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308759 h 403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7329" h="4033158">
                <a:moveTo>
                  <a:pt x="2239240" y="0"/>
                </a:moveTo>
                <a:lnTo>
                  <a:pt x="8017329" y="1"/>
                </a:lnTo>
                <a:lnTo>
                  <a:pt x="8017329" y="4033158"/>
                </a:lnTo>
                <a:lnTo>
                  <a:pt x="0" y="4033158"/>
                </a:lnTo>
                <a:lnTo>
                  <a:pt x="0" y="308759"/>
                </a:lnTo>
              </a:path>
            </a:pathLst>
          </a:custGeom>
          <a:noFill/>
          <a:ln w="6350">
            <a:solidFill>
              <a:srgbClr val="5F5F5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899792" y="7708010"/>
            <a:ext cx="10584421" cy="867645"/>
          </a:xfrm>
          <a:noFill/>
        </p:spPr>
        <p:txBody>
          <a:bodyPr anchor="b"/>
          <a:lstStyle>
            <a:lvl1pPr marL="0" indent="0" algn="ctr">
              <a:buNone/>
              <a:defRPr sz="3200" b="1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246917" y="4728088"/>
            <a:ext cx="13890171" cy="1387045"/>
          </a:xfrm>
        </p:spPr>
        <p:txBody>
          <a:bodyPr wrap="square" anchor="b" anchorCtr="0">
            <a:spAutoFit/>
          </a:bodyPr>
          <a:lstStyle>
            <a:lvl1pPr algn="ctr">
              <a:lnSpc>
                <a:spcPts val="10667"/>
              </a:lnSpc>
              <a:defRPr sz="9333"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4553655" y="6239093"/>
            <a:ext cx="15276696" cy="955184"/>
          </a:xfrm>
        </p:spPr>
        <p:txBody>
          <a:bodyPr>
            <a:noAutofit/>
          </a:bodyPr>
          <a:lstStyle>
            <a:lvl1pPr marL="0" indent="0" algn="ctr">
              <a:buNone/>
              <a:defRPr sz="6667" spc="0">
                <a:solidFill>
                  <a:schemeClr val="tx1"/>
                </a:solidFill>
              </a:defRPr>
            </a:lvl1pPr>
            <a:lvl2pPr marL="1219186" indent="0" algn="ctr">
              <a:buNone/>
              <a:defRPr sz="5333"/>
            </a:lvl2pPr>
            <a:lvl3pPr marL="2438372" indent="0" algn="ctr">
              <a:buNone/>
              <a:defRPr sz="4800"/>
            </a:lvl3pPr>
            <a:lvl4pPr marL="3657555" indent="0" algn="ctr">
              <a:buNone/>
              <a:defRPr sz="4267"/>
            </a:lvl4pPr>
            <a:lvl5pPr marL="4876738" indent="0" algn="ctr">
              <a:buNone/>
              <a:defRPr sz="4267"/>
            </a:lvl5pPr>
            <a:lvl6pPr marL="6095924" indent="0" algn="ctr">
              <a:buNone/>
              <a:defRPr sz="4267"/>
            </a:lvl6pPr>
            <a:lvl7pPr marL="7315110" indent="0" algn="ctr">
              <a:buNone/>
              <a:defRPr sz="4267"/>
            </a:lvl7pPr>
            <a:lvl8pPr marL="8534293" indent="0" algn="ctr">
              <a:buNone/>
              <a:defRPr sz="4267"/>
            </a:lvl8pPr>
            <a:lvl9pPr marL="9753479" indent="0" algn="ctr">
              <a:buNone/>
              <a:defRPr sz="4267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404" y="11731292"/>
            <a:ext cx="5650675" cy="6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18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7" y="4466776"/>
            <a:ext cx="12866915" cy="4405083"/>
          </a:xfrm>
        </p:spPr>
        <p:txBody>
          <a:bodyPr anchor="ctr"/>
          <a:lstStyle>
            <a:lvl1pPr marL="0" indent="0">
              <a:buNone/>
              <a:defRPr sz="6667" b="1" spc="800">
                <a:solidFill>
                  <a:schemeClr val="bg1"/>
                </a:solidFill>
              </a:defRPr>
            </a:lvl1pPr>
            <a:lvl2pPr marL="1219186" indent="0">
              <a:buNone/>
              <a:defRPr>
                <a:solidFill>
                  <a:schemeClr val="bg1"/>
                </a:solidFill>
              </a:defRPr>
            </a:lvl2pPr>
            <a:lvl3pPr marL="2438372" indent="0">
              <a:buNone/>
              <a:defRPr>
                <a:solidFill>
                  <a:schemeClr val="bg1"/>
                </a:solidFill>
              </a:defRPr>
            </a:lvl3pPr>
            <a:lvl4pPr marL="3657555" indent="0">
              <a:buNone/>
              <a:defRPr>
                <a:solidFill>
                  <a:schemeClr val="bg1"/>
                </a:solidFill>
              </a:defRPr>
            </a:lvl4pPr>
            <a:lvl5pPr marL="4876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631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7" y="4466776"/>
            <a:ext cx="12866915" cy="4405083"/>
          </a:xfrm>
        </p:spPr>
        <p:txBody>
          <a:bodyPr anchor="ctr"/>
          <a:lstStyle>
            <a:lvl1pPr marL="0" indent="0">
              <a:buNone/>
              <a:defRPr sz="6667" b="1" spc="800">
                <a:solidFill>
                  <a:schemeClr val="bg1"/>
                </a:solidFill>
              </a:defRPr>
            </a:lvl1pPr>
            <a:lvl2pPr marL="1219186" indent="0">
              <a:buNone/>
              <a:defRPr>
                <a:solidFill>
                  <a:schemeClr val="bg1"/>
                </a:solidFill>
              </a:defRPr>
            </a:lvl2pPr>
            <a:lvl3pPr marL="2438372" indent="0">
              <a:buNone/>
              <a:defRPr>
                <a:solidFill>
                  <a:schemeClr val="bg1"/>
                </a:solidFill>
              </a:defRPr>
            </a:lvl3pPr>
            <a:lvl4pPr marL="3657555" indent="0">
              <a:buNone/>
              <a:defRPr>
                <a:solidFill>
                  <a:schemeClr val="bg1"/>
                </a:solidFill>
              </a:defRPr>
            </a:lvl4pPr>
            <a:lvl5pPr marL="4876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762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4239" y="4239"/>
          <a:ext cx="4232" cy="4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9" y="4239"/>
                        <a:ext cx="4232" cy="4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61144" y="1139384"/>
            <a:ext cx="21913003" cy="1037765"/>
          </a:xfrm>
        </p:spPr>
        <p:txBody>
          <a:bodyPr/>
          <a:lstStyle>
            <a:lvl1pPr>
              <a:defRPr sz="6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157248" y="2393207"/>
            <a:ext cx="21873355" cy="10253981"/>
          </a:xfrm>
        </p:spPr>
        <p:txBody>
          <a:bodyPr vert="horz" lIns="0" tIns="0" rIns="0" bIns="0" rtlCol="0">
            <a:noAutofit/>
          </a:bodyPr>
          <a:lstStyle>
            <a:lvl1pPr marL="457195" indent="-457195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US" sz="2933" dirty="0" smtClean="0"/>
            </a:lvl1pPr>
            <a:lvl2pPr marL="1828778" indent="-609592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Tx/>
              <a:buChar char="−"/>
              <a:defRPr lang="en-US" sz="2933" dirty="0" smtClean="0"/>
            </a:lvl2pPr>
            <a:lvl3pPr marL="3047963" indent="-609592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Courier New" panose="02070309020205020404" pitchFamily="49" charset="0"/>
              <a:buChar char="o"/>
              <a:defRPr lang="en-US" sz="2933" dirty="0" smtClean="0"/>
            </a:lvl3pPr>
            <a:lvl4pPr marL="4267147" indent="-609592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§"/>
              <a:defRPr lang="en-US" sz="2933" dirty="0" smtClean="0"/>
            </a:lvl4pPr>
            <a:lvl5pPr marL="5486330" indent="-609592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US" sz="2933" dirty="0"/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9220604" y="12972148"/>
            <a:ext cx="3853544" cy="574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 b="0">
                <a:solidFill>
                  <a:schemeClr val="tx1"/>
                </a:solidFill>
              </a:defRPr>
            </a:lvl1pPr>
          </a:lstStyle>
          <a:p>
            <a:fld id="{F3B798F2-66A1-4CD0-B890-C77A192E30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940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1161144" y="1139387"/>
            <a:ext cx="21913003" cy="1037765"/>
          </a:xfrm>
        </p:spPr>
        <p:txBody>
          <a:bodyPr/>
          <a:lstStyle>
            <a:lvl1pPr>
              <a:defRPr sz="6667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910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8" name="Rectangle 24"/>
          <p:cNvSpPr/>
          <p:nvPr userDrawn="1"/>
        </p:nvSpPr>
        <p:spPr>
          <a:xfrm rot="10800000" flipH="1">
            <a:off x="1502231" y="1480456"/>
            <a:ext cx="21379544" cy="10755088"/>
          </a:xfrm>
          <a:custGeom>
            <a:avLst/>
            <a:gdLst>
              <a:gd name="connsiteX0" fmla="*/ 0 w 8017329"/>
              <a:gd name="connsiteY0" fmla="*/ 0 h 4033157"/>
              <a:gd name="connsiteX1" fmla="*/ 8017329 w 8017329"/>
              <a:gd name="connsiteY1" fmla="*/ 0 h 4033157"/>
              <a:gd name="connsiteX2" fmla="*/ 8017329 w 8017329"/>
              <a:gd name="connsiteY2" fmla="*/ 4033157 h 4033157"/>
              <a:gd name="connsiteX3" fmla="*/ 0 w 8017329"/>
              <a:gd name="connsiteY3" fmla="*/ 4033157 h 4033157"/>
              <a:gd name="connsiteX4" fmla="*/ 0 w 8017329"/>
              <a:gd name="connsiteY4" fmla="*/ 0 h 4033157"/>
              <a:gd name="connsiteX0" fmla="*/ 0 w 8017329"/>
              <a:gd name="connsiteY0" fmla="*/ 1 h 4033158"/>
              <a:gd name="connsiteX1" fmla="*/ 3061607 w 8017329"/>
              <a:gd name="connsiteY1" fmla="*/ 0 h 4033158"/>
              <a:gd name="connsiteX2" fmla="*/ 8017329 w 8017329"/>
              <a:gd name="connsiteY2" fmla="*/ 1 h 4033158"/>
              <a:gd name="connsiteX3" fmla="*/ 8017329 w 8017329"/>
              <a:gd name="connsiteY3" fmla="*/ 4033158 h 4033158"/>
              <a:gd name="connsiteX4" fmla="*/ 0 w 8017329"/>
              <a:gd name="connsiteY4" fmla="*/ 4033158 h 4033158"/>
              <a:gd name="connsiteX5" fmla="*/ 0 w 8017329"/>
              <a:gd name="connsiteY5" fmla="*/ 1 h 4033158"/>
              <a:gd name="connsiteX0" fmla="*/ 0 w 8017329"/>
              <a:gd name="connsiteY0" fmla="*/ 1 h 4033158"/>
              <a:gd name="connsiteX1" fmla="*/ 1918607 w 8017329"/>
              <a:gd name="connsiteY1" fmla="*/ 0 h 4033158"/>
              <a:gd name="connsiteX2" fmla="*/ 3061607 w 8017329"/>
              <a:gd name="connsiteY2" fmla="*/ 0 h 4033158"/>
              <a:gd name="connsiteX3" fmla="*/ 8017329 w 8017329"/>
              <a:gd name="connsiteY3" fmla="*/ 1 h 4033158"/>
              <a:gd name="connsiteX4" fmla="*/ 8017329 w 8017329"/>
              <a:gd name="connsiteY4" fmla="*/ 4033158 h 4033158"/>
              <a:gd name="connsiteX5" fmla="*/ 0 w 8017329"/>
              <a:gd name="connsiteY5" fmla="*/ 4033158 h 4033158"/>
              <a:gd name="connsiteX6" fmla="*/ 0 w 8017329"/>
              <a:gd name="connsiteY6" fmla="*/ 1 h 4033158"/>
              <a:gd name="connsiteX0" fmla="*/ 3061607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1 h 4033158"/>
              <a:gd name="connsiteX5" fmla="*/ 2010047 w 8017329"/>
              <a:gd name="connsiteY5" fmla="*/ 91440 h 4033158"/>
              <a:gd name="connsiteX0" fmla="*/ 3141617 w 8097339"/>
              <a:gd name="connsiteY0" fmla="*/ 324939 h 4358097"/>
              <a:gd name="connsiteX1" fmla="*/ 8097339 w 8097339"/>
              <a:gd name="connsiteY1" fmla="*/ 324940 h 4358097"/>
              <a:gd name="connsiteX2" fmla="*/ 8097339 w 8097339"/>
              <a:gd name="connsiteY2" fmla="*/ 4358097 h 4358097"/>
              <a:gd name="connsiteX3" fmla="*/ 80010 w 8097339"/>
              <a:gd name="connsiteY3" fmla="*/ 4358097 h 4358097"/>
              <a:gd name="connsiteX4" fmla="*/ 80010 w 8097339"/>
              <a:gd name="connsiteY4" fmla="*/ 324940 h 4358097"/>
              <a:gd name="connsiteX5" fmla="*/ 0 w 8097339"/>
              <a:gd name="connsiteY5" fmla="*/ 0 h 4358097"/>
              <a:gd name="connsiteX0" fmla="*/ 3141617 w 8097339"/>
              <a:gd name="connsiteY0" fmla="*/ 324939 h 4358097"/>
              <a:gd name="connsiteX1" fmla="*/ 8097339 w 8097339"/>
              <a:gd name="connsiteY1" fmla="*/ 324940 h 4358097"/>
              <a:gd name="connsiteX2" fmla="*/ 8097339 w 8097339"/>
              <a:gd name="connsiteY2" fmla="*/ 4358097 h 4358097"/>
              <a:gd name="connsiteX3" fmla="*/ 80010 w 8097339"/>
              <a:gd name="connsiteY3" fmla="*/ 4358097 h 4358097"/>
              <a:gd name="connsiteX4" fmla="*/ 80010 w 8097339"/>
              <a:gd name="connsiteY4" fmla="*/ 324940 h 4358097"/>
              <a:gd name="connsiteX5" fmla="*/ 0 w 8097339"/>
              <a:gd name="connsiteY5" fmla="*/ 0 h 4358097"/>
              <a:gd name="connsiteX0" fmla="*/ 3141617 w 8097339"/>
              <a:gd name="connsiteY0" fmla="*/ 324939 h 4358097"/>
              <a:gd name="connsiteX1" fmla="*/ 8097339 w 8097339"/>
              <a:gd name="connsiteY1" fmla="*/ 324940 h 4358097"/>
              <a:gd name="connsiteX2" fmla="*/ 8097339 w 8097339"/>
              <a:gd name="connsiteY2" fmla="*/ 4358097 h 4358097"/>
              <a:gd name="connsiteX3" fmla="*/ 80010 w 8097339"/>
              <a:gd name="connsiteY3" fmla="*/ 4358097 h 4358097"/>
              <a:gd name="connsiteX4" fmla="*/ 80010 w 8097339"/>
              <a:gd name="connsiteY4" fmla="*/ 324940 h 4358097"/>
              <a:gd name="connsiteX5" fmla="*/ 0 w 8097339"/>
              <a:gd name="connsiteY5" fmla="*/ 0 h 4358097"/>
              <a:gd name="connsiteX0" fmla="*/ 3061607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1 h 4033158"/>
              <a:gd name="connsiteX0" fmla="*/ 2571749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1 h 4033158"/>
              <a:gd name="connsiteX0" fmla="*/ 2239240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1 h 4033158"/>
              <a:gd name="connsiteX0" fmla="*/ 2239240 w 8017329"/>
              <a:gd name="connsiteY0" fmla="*/ 0 h 4033158"/>
              <a:gd name="connsiteX1" fmla="*/ 8017329 w 8017329"/>
              <a:gd name="connsiteY1" fmla="*/ 1 h 4033158"/>
              <a:gd name="connsiteX2" fmla="*/ 8017329 w 8017329"/>
              <a:gd name="connsiteY2" fmla="*/ 4033158 h 4033158"/>
              <a:gd name="connsiteX3" fmla="*/ 0 w 8017329"/>
              <a:gd name="connsiteY3" fmla="*/ 4033158 h 4033158"/>
              <a:gd name="connsiteX4" fmla="*/ 0 w 8017329"/>
              <a:gd name="connsiteY4" fmla="*/ 308759 h 403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7329" h="4033158">
                <a:moveTo>
                  <a:pt x="2239240" y="0"/>
                </a:moveTo>
                <a:lnTo>
                  <a:pt x="8017329" y="1"/>
                </a:lnTo>
                <a:lnTo>
                  <a:pt x="8017329" y="4033158"/>
                </a:lnTo>
                <a:lnTo>
                  <a:pt x="0" y="4033158"/>
                </a:lnTo>
                <a:lnTo>
                  <a:pt x="0" y="308759"/>
                </a:lnTo>
              </a:path>
            </a:pathLst>
          </a:custGeom>
          <a:noFill/>
          <a:ln w="6350">
            <a:solidFill>
              <a:srgbClr val="5F5F5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899792" y="7708010"/>
            <a:ext cx="10584421" cy="867645"/>
          </a:xfrm>
          <a:noFill/>
        </p:spPr>
        <p:txBody>
          <a:bodyPr anchor="b"/>
          <a:lstStyle>
            <a:lvl1pPr marL="0" indent="0" algn="ctr">
              <a:buNone/>
              <a:defRPr sz="3200" b="1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246917" y="4728088"/>
            <a:ext cx="13890171" cy="1387045"/>
          </a:xfrm>
        </p:spPr>
        <p:txBody>
          <a:bodyPr wrap="square" anchor="b" anchorCtr="0">
            <a:spAutoFit/>
          </a:bodyPr>
          <a:lstStyle>
            <a:lvl1pPr algn="ctr">
              <a:lnSpc>
                <a:spcPts val="10667"/>
              </a:lnSpc>
              <a:defRPr sz="9333"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4553655" y="6239093"/>
            <a:ext cx="15276696" cy="955184"/>
          </a:xfrm>
        </p:spPr>
        <p:txBody>
          <a:bodyPr>
            <a:noAutofit/>
          </a:bodyPr>
          <a:lstStyle>
            <a:lvl1pPr marL="0" indent="0" algn="ctr">
              <a:buNone/>
              <a:defRPr sz="6667" spc="0">
                <a:solidFill>
                  <a:schemeClr val="tx1"/>
                </a:solidFill>
              </a:defRPr>
            </a:lvl1pPr>
            <a:lvl2pPr marL="1219186" indent="0" algn="ctr">
              <a:buNone/>
              <a:defRPr sz="5333"/>
            </a:lvl2pPr>
            <a:lvl3pPr marL="2438372" indent="0" algn="ctr">
              <a:buNone/>
              <a:defRPr sz="4800"/>
            </a:lvl3pPr>
            <a:lvl4pPr marL="3657555" indent="0" algn="ctr">
              <a:buNone/>
              <a:defRPr sz="4267"/>
            </a:lvl4pPr>
            <a:lvl5pPr marL="4876738" indent="0" algn="ctr">
              <a:buNone/>
              <a:defRPr sz="4267"/>
            </a:lvl5pPr>
            <a:lvl6pPr marL="6095924" indent="0" algn="ctr">
              <a:buNone/>
              <a:defRPr sz="4267"/>
            </a:lvl6pPr>
            <a:lvl7pPr marL="7315110" indent="0" algn="ctr">
              <a:buNone/>
              <a:defRPr sz="4267"/>
            </a:lvl7pPr>
            <a:lvl8pPr marL="8534293" indent="0" algn="ctr">
              <a:buNone/>
              <a:defRPr sz="4267"/>
            </a:lvl8pPr>
            <a:lvl9pPr marL="9753479" indent="0" algn="ctr">
              <a:buNone/>
              <a:defRPr sz="4267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404" y="11731292"/>
            <a:ext cx="5650675" cy="6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ondary Setup Page">
    <p:bg>
      <p:bgPr>
        <a:solidFill>
          <a:srgbClr val="F05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IS IS YOUR TITLE PAGE.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501576" y="4429012"/>
            <a:ext cx="17326752" cy="2179054"/>
          </a:xfrm>
          <a:prstGeom prst="rect">
            <a:avLst/>
          </a:prstGeom>
        </p:spPr>
        <p:txBody>
          <a:bodyPr wrap="square" lIns="91438" tIns="91438" rIns="91438" bIns="91438">
            <a:spAutoFit/>
          </a:bodyPr>
          <a:lstStyle>
            <a:lvl1pPr>
              <a:lnSpc>
                <a:spcPct val="90000"/>
              </a:lnSpc>
              <a:defRPr sz="7200" b="0" i="0" spc="180" baseline="0">
                <a:solidFill>
                  <a:srgbClr val="FFFFFF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r>
              <a:rPr lang="en-US" dirty="0"/>
              <a:t>THIS IS YOUR SECONDARY SETUP PAGE. USE FOR BREAKS / TITLES.</a:t>
            </a:r>
            <a:endParaRPr dirty="0"/>
          </a:p>
        </p:txBody>
      </p:sp>
      <p:pic>
        <p:nvPicPr>
          <p:cNvPr id="1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60" y="12095455"/>
            <a:ext cx="22197336" cy="10484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959549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7" y="4466776"/>
            <a:ext cx="12866915" cy="4405083"/>
          </a:xfrm>
        </p:spPr>
        <p:txBody>
          <a:bodyPr anchor="ctr"/>
          <a:lstStyle>
            <a:lvl1pPr marL="0" indent="0">
              <a:buNone/>
              <a:defRPr sz="6667" b="1" spc="800">
                <a:solidFill>
                  <a:schemeClr val="bg1"/>
                </a:solidFill>
              </a:defRPr>
            </a:lvl1pPr>
            <a:lvl2pPr marL="1219186" indent="0">
              <a:buNone/>
              <a:defRPr>
                <a:solidFill>
                  <a:schemeClr val="bg1"/>
                </a:solidFill>
              </a:defRPr>
            </a:lvl2pPr>
            <a:lvl3pPr marL="2438372" indent="0">
              <a:buNone/>
              <a:defRPr>
                <a:solidFill>
                  <a:schemeClr val="bg1"/>
                </a:solidFill>
              </a:defRPr>
            </a:lvl3pPr>
            <a:lvl4pPr marL="3657555" indent="0">
              <a:buNone/>
              <a:defRPr>
                <a:solidFill>
                  <a:schemeClr val="bg1"/>
                </a:solidFill>
              </a:defRPr>
            </a:lvl4pPr>
            <a:lvl5pPr marL="4876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1416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7" y="4466776"/>
            <a:ext cx="12866915" cy="4405083"/>
          </a:xfrm>
        </p:spPr>
        <p:txBody>
          <a:bodyPr anchor="ctr"/>
          <a:lstStyle>
            <a:lvl1pPr marL="0" indent="0">
              <a:buNone/>
              <a:defRPr sz="6667" b="1" spc="800">
                <a:solidFill>
                  <a:schemeClr val="bg1"/>
                </a:solidFill>
              </a:defRPr>
            </a:lvl1pPr>
            <a:lvl2pPr marL="1219186" indent="0">
              <a:buNone/>
              <a:defRPr>
                <a:solidFill>
                  <a:schemeClr val="bg1"/>
                </a:solidFill>
              </a:defRPr>
            </a:lvl2pPr>
            <a:lvl3pPr marL="2438372" indent="0">
              <a:buNone/>
              <a:defRPr>
                <a:solidFill>
                  <a:schemeClr val="bg1"/>
                </a:solidFill>
              </a:defRPr>
            </a:lvl3pPr>
            <a:lvl4pPr marL="3657555" indent="0">
              <a:buNone/>
              <a:defRPr>
                <a:solidFill>
                  <a:schemeClr val="bg1"/>
                </a:solidFill>
              </a:defRPr>
            </a:lvl4pPr>
            <a:lvl5pPr marL="4876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069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4239" y="4239"/>
          <a:ext cx="4232" cy="4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9" y="4239"/>
                        <a:ext cx="4232" cy="4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61144" y="1139384"/>
            <a:ext cx="21913003" cy="1037765"/>
          </a:xfrm>
        </p:spPr>
        <p:txBody>
          <a:bodyPr/>
          <a:lstStyle>
            <a:lvl1pPr>
              <a:defRPr sz="6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157248" y="2393207"/>
            <a:ext cx="21873355" cy="10253981"/>
          </a:xfrm>
        </p:spPr>
        <p:txBody>
          <a:bodyPr vert="horz" lIns="0" tIns="0" rIns="0" bIns="0" rtlCol="0">
            <a:noAutofit/>
          </a:bodyPr>
          <a:lstStyle>
            <a:lvl1pPr marL="457195" indent="-457195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US" sz="2933" dirty="0" smtClean="0"/>
            </a:lvl1pPr>
            <a:lvl2pPr marL="1828778" indent="-609592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Tx/>
              <a:buChar char="−"/>
              <a:defRPr lang="en-US" sz="2933" dirty="0" smtClean="0"/>
            </a:lvl2pPr>
            <a:lvl3pPr marL="3047963" indent="-609592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Courier New" panose="02070309020205020404" pitchFamily="49" charset="0"/>
              <a:buChar char="o"/>
              <a:defRPr lang="en-US" sz="2933" dirty="0" smtClean="0"/>
            </a:lvl3pPr>
            <a:lvl4pPr marL="4267147" indent="-609592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§"/>
              <a:defRPr lang="en-US" sz="2933" dirty="0" smtClean="0"/>
            </a:lvl4pPr>
            <a:lvl5pPr marL="5486330" indent="-609592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US" sz="2933" dirty="0"/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9220604" y="12972148"/>
            <a:ext cx="3853544" cy="574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 b="0">
                <a:solidFill>
                  <a:schemeClr val="tx1"/>
                </a:solidFill>
              </a:defRPr>
            </a:lvl1pPr>
          </a:lstStyle>
          <a:p>
            <a:fld id="{F3B798F2-66A1-4CD0-B890-C77A192E30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980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1161144" y="1139387"/>
            <a:ext cx="21913003" cy="1037765"/>
          </a:xfrm>
        </p:spPr>
        <p:txBody>
          <a:bodyPr/>
          <a:lstStyle>
            <a:lvl1pPr>
              <a:defRPr sz="6667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912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ntro Slide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"/>
          <p:cNvSpPr/>
          <p:nvPr/>
        </p:nvSpPr>
        <p:spPr>
          <a:xfrm flipV="1">
            <a:off x="5985895" y="4544733"/>
            <a:ext cx="2" cy="306513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45718" tIns="45718" rIns="45718" bIns="45718"/>
          <a:lstStyle/>
          <a:p>
            <a:endParaRPr sz="1800" dirty="0"/>
          </a:p>
        </p:txBody>
      </p:sp>
      <p:sp>
        <p:nvSpPr>
          <p:cNvPr id="8" name="THIS IS YOUR TITLE PAGE."/>
          <p:cNvSpPr txBox="1">
            <a:spLocks noGrp="1"/>
          </p:cNvSpPr>
          <p:nvPr>
            <p:ph type="body" sz="quarter" idx="14"/>
          </p:nvPr>
        </p:nvSpPr>
        <p:spPr>
          <a:xfrm>
            <a:off x="7088026" y="5047920"/>
            <a:ext cx="8861992" cy="2179054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90000"/>
              </a:lnSpc>
              <a:defRPr sz="7200" b="0" i="0" spc="180">
                <a:solidFill>
                  <a:srgbClr val="F0572E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00965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Heading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9" y="12083145"/>
            <a:ext cx="22219638" cy="10605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B9FF-0212-BA4E-935A-ABEBCA7CF6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09689" y="2514600"/>
            <a:ext cx="20240626" cy="8712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dirty="0" smtClean="0"/>
            </a:lvl1pPr>
            <a:lvl2pPr marL="571500" indent="-571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dirty="0" smtClean="0"/>
            </a:lvl2pPr>
            <a:lvl3pPr marL="571500" indent="-571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pc="0" baseline="0"/>
            </a:lvl3pPr>
            <a:lvl4pPr marL="977900" indent="-55562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lang="en-US" dirty="0" smtClean="0"/>
            </a:lvl4pPr>
            <a:lvl5pPr marL="1438276" indent="-558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lang="en-US" dirty="0"/>
            </a:lvl5pPr>
            <a:lvl6pPr marL="1844676" indent="-50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tabLst/>
              <a:defRPr/>
            </a:lvl6pPr>
            <a:lvl7pPr marL="2809876" indent="-50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tabLst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0E98B-995B-7449-8827-993E22750B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09689" y="804674"/>
            <a:ext cx="20240626" cy="11376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200" b="1" i="0" u="none" strike="noStrike" cap="all" spc="104" baseline="0" dirty="0">
                <a:ln>
                  <a:noFill/>
                </a:ln>
                <a:solidFill>
                  <a:srgbClr val="F1572D"/>
                </a:solidFill>
                <a:uFillTx/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108044116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039B97E-FBA4-44BA-A9D1-DFA2699D7E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00985" y="2497381"/>
            <a:ext cx="10505978" cy="8848794"/>
          </a:xfrm>
        </p:spPr>
        <p:txBody>
          <a:bodyPr numCol="2"/>
          <a:lstStyle>
            <a:lvl1pPr marL="0" indent="0">
              <a:buFont typeface="Arial" panose="020B0604020202020204" pitchFamily="34" charset="0"/>
              <a:buNone/>
              <a:defRPr b="0" i="0"/>
            </a:lvl1pPr>
            <a:lvl2pPr marL="1377950" indent="-571500">
              <a:buFont typeface="Arial" panose="020B0604020202020204" pitchFamily="34" charset="0"/>
              <a:buChar char="•"/>
              <a:defRPr b="0" i="0"/>
            </a:lvl2pPr>
            <a:lvl3pPr marL="571500" indent="-571500">
              <a:buFont typeface="Arial" panose="020B0604020202020204" pitchFamily="34" charset="0"/>
              <a:buChar char="•"/>
              <a:defRPr/>
            </a:lvl3pPr>
            <a:lvl4pPr marL="571500" indent="-571500">
              <a:buFont typeface="Arial" panose="020B0604020202020204" pitchFamily="34" charset="0"/>
              <a:buChar char="•"/>
              <a:defRPr/>
            </a:lvl4pPr>
            <a:lvl5pPr marL="571500" indent="-5715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HIS IS YOUR HEADLINE."/>
          <p:cNvSpPr txBox="1">
            <a:spLocks noGrp="1"/>
          </p:cNvSpPr>
          <p:nvPr>
            <p:ph type="body" sz="quarter" idx="14"/>
          </p:nvPr>
        </p:nvSpPr>
        <p:spPr>
          <a:xfrm>
            <a:off x="1309306" y="1076213"/>
            <a:ext cx="20241388" cy="830993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b="0" i="0" spc="104">
                <a:solidFill>
                  <a:srgbClr val="F1572D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9" y="12083145"/>
            <a:ext cx="22219638" cy="10605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29F086-2F1C-4E0D-A30C-F435E6AFD6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51945" y="2497381"/>
            <a:ext cx="10505978" cy="8848794"/>
          </a:xfrm>
          <a:solidFill>
            <a:srgbClr val="EEEDF0"/>
          </a:solidFill>
        </p:spPr>
        <p:txBody>
          <a:bodyPr anchor="ctr"/>
          <a:lstStyle>
            <a:lvl1pPr algn="ctr"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491181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584">
          <p15:clr>
            <a:srgbClr val="FBAE40"/>
          </p15:clr>
        </p15:guide>
        <p15:guide id="2" pos="81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HIS IS YOUR HEADLINE."/>
          <p:cNvSpPr txBox="1">
            <a:spLocks noGrp="1"/>
          </p:cNvSpPr>
          <p:nvPr>
            <p:ph type="body" sz="quarter" idx="14"/>
          </p:nvPr>
        </p:nvSpPr>
        <p:spPr>
          <a:xfrm>
            <a:off x="1309306" y="1076213"/>
            <a:ext cx="20241388" cy="830993"/>
          </a:xfrm>
          <a:prstGeom prst="rect">
            <a:avLst/>
          </a:prstGeom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defRPr b="0" i="0" spc="104">
                <a:solidFill>
                  <a:srgbClr val="F1572D"/>
                </a:solidFill>
                <a:latin typeface="Arial Regular"/>
                <a:ea typeface="Arial Regular"/>
                <a:cs typeface="Arial" charset="0"/>
                <a:sym typeface="Gotham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9" y="12083145"/>
            <a:ext cx="22219638" cy="106057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669FFA-EAB9-46C3-9AD2-1E3BF03356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84298" y="5798245"/>
            <a:ext cx="6498336" cy="5157722"/>
          </a:xfrm>
        </p:spPr>
        <p:txBody>
          <a:bodyPr numCol="2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/>
            </a:lvl1pPr>
            <a:lvl2pPr marL="1377950" indent="-571500">
              <a:buFont typeface="Arial" panose="020B0604020202020204" pitchFamily="34" charset="0"/>
              <a:buChar char="•"/>
              <a:defRPr sz="2400" b="0" i="0"/>
            </a:lvl2pPr>
            <a:lvl3pPr marL="571500" indent="-571500">
              <a:buFont typeface="Arial" panose="020B0604020202020204" pitchFamily="34" charset="0"/>
              <a:buChar char="•"/>
              <a:defRPr/>
            </a:lvl3pPr>
            <a:lvl4pPr marL="571500" indent="-571500">
              <a:buFont typeface="Arial" panose="020B0604020202020204" pitchFamily="34" charset="0"/>
              <a:buChar char="•"/>
              <a:defRPr/>
            </a:lvl4pPr>
            <a:lvl5pPr marL="571500" indent="-5715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400BDD-4DED-44FB-A796-F87BC437F0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42832" y="5798245"/>
            <a:ext cx="6498336" cy="5157722"/>
          </a:xfrm>
        </p:spPr>
        <p:txBody>
          <a:bodyPr numCol="2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/>
            </a:lvl1pPr>
            <a:lvl2pPr marL="1377950" indent="-571500">
              <a:buFont typeface="Arial" panose="020B0604020202020204" pitchFamily="34" charset="0"/>
              <a:buChar char="•"/>
              <a:defRPr sz="2400" b="0" i="0"/>
            </a:lvl2pPr>
            <a:lvl3pPr marL="571500" indent="-571500">
              <a:buFont typeface="Arial" panose="020B0604020202020204" pitchFamily="34" charset="0"/>
              <a:buChar char="•"/>
              <a:defRPr/>
            </a:lvl3pPr>
            <a:lvl4pPr marL="571500" indent="-571500">
              <a:buFont typeface="Arial" panose="020B0604020202020204" pitchFamily="34" charset="0"/>
              <a:buChar char="•"/>
              <a:defRPr/>
            </a:lvl4pPr>
            <a:lvl5pPr marL="571500" indent="-5715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A418939-1969-46D7-834A-0A647C1921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501366" y="5798245"/>
            <a:ext cx="6498336" cy="5157722"/>
          </a:xfrm>
        </p:spPr>
        <p:txBody>
          <a:bodyPr numCol="2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/>
            </a:lvl1pPr>
            <a:lvl2pPr marL="1377950" indent="-571500">
              <a:buFont typeface="Arial" panose="020B0604020202020204" pitchFamily="34" charset="0"/>
              <a:buChar char="•"/>
              <a:defRPr sz="2400" b="0" i="0"/>
            </a:lvl2pPr>
            <a:lvl3pPr marL="571500" indent="-571500">
              <a:buFont typeface="Arial" panose="020B0604020202020204" pitchFamily="34" charset="0"/>
              <a:buChar char="•"/>
              <a:defRPr/>
            </a:lvl3pPr>
            <a:lvl4pPr marL="571500" indent="-571500">
              <a:buFont typeface="Arial" panose="020B0604020202020204" pitchFamily="34" charset="0"/>
              <a:buChar char="•"/>
              <a:defRPr/>
            </a:lvl4pPr>
            <a:lvl5pPr marL="571500" indent="-5715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BE6D5346-91E8-433A-BD13-C9A16E59C9E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84521" y="2280345"/>
            <a:ext cx="6498114" cy="3305474"/>
          </a:xfrm>
          <a:solidFill>
            <a:srgbClr val="EEEDF0"/>
          </a:solidFill>
        </p:spPr>
        <p:txBody>
          <a:bodyPr anchor="ctr">
            <a:normAutofit/>
          </a:bodyPr>
          <a:lstStyle>
            <a:lvl1pPr algn="ctr">
              <a:defRPr sz="3600"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20102BC-4114-4B5C-A55A-B6084300904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43055" y="2280345"/>
            <a:ext cx="6498114" cy="3305474"/>
          </a:xfrm>
          <a:solidFill>
            <a:srgbClr val="EEEDF0"/>
          </a:solidFill>
        </p:spPr>
        <p:txBody>
          <a:bodyPr anchor="ctr">
            <a:normAutofit/>
          </a:bodyPr>
          <a:lstStyle>
            <a:lvl1pPr algn="ctr">
              <a:defRPr sz="3600"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00A3F39-D14C-4C7B-A869-185DA35D805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501367" y="2280345"/>
            <a:ext cx="6498114" cy="3305474"/>
          </a:xfrm>
          <a:solidFill>
            <a:srgbClr val="EEEDF0"/>
          </a:solidFill>
        </p:spPr>
        <p:txBody>
          <a:bodyPr anchor="ctr">
            <a:normAutofit/>
          </a:bodyPr>
          <a:lstStyle>
            <a:lvl1pPr algn="ctr">
              <a:defRPr sz="3600" b="0" i="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51375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4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4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Body Level One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69108" y="2889300"/>
            <a:ext cx="10666788" cy="790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9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713" r:id="rId12"/>
    <p:sldLayoutId id="2147483736" r:id="rId13"/>
  </p:sldLayoutIdLst>
  <p:transition spd="med"/>
  <p:txStyles>
    <p:titleStyle>
      <a:lvl1pPr marL="0" marR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0572E"/>
          </a:solidFill>
          <a:uFillTx/>
          <a:latin typeface="arial" charset="0"/>
          <a:ea typeface="Gotham"/>
          <a:cs typeface="Gotham"/>
          <a:sym typeface="Gotham"/>
        </a:defRPr>
      </a:lvl1pPr>
      <a:lvl2pPr marL="0" marR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2pPr>
      <a:lvl3pPr marL="0" marR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3pPr>
      <a:lvl4pPr marL="0" marR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4pPr>
      <a:lvl5pPr marL="0" marR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5pPr>
      <a:lvl6pPr marL="0" marR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6pPr>
      <a:lvl7pPr marL="0" marR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7pPr>
      <a:lvl8pPr marL="0" marR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8pPr>
      <a:lvl9pPr marL="0" marR="0" indent="0" algn="l" defTabSz="4572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9pPr>
    </p:titleStyle>
    <p:bodyStyle>
      <a:lvl1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 Regular"/>
          <a:ea typeface="Arial Regular"/>
          <a:cs typeface="Arial" charset="0"/>
          <a:sym typeface="Gotham Light"/>
        </a:defRPr>
      </a:lvl1pPr>
      <a:lvl2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 Regular"/>
          <a:ea typeface="Arial Regular"/>
          <a:cs typeface="Arial" charset="0"/>
          <a:sym typeface="Gotham Light"/>
        </a:defRPr>
      </a:lvl2pPr>
      <a:lvl3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 Regular"/>
          <a:ea typeface="Arial Regular"/>
          <a:cs typeface="Arial" charset="0"/>
          <a:sym typeface="Gotham Light"/>
        </a:defRPr>
      </a:lvl3pPr>
      <a:lvl4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 Regular"/>
          <a:ea typeface="Arial Regular"/>
          <a:cs typeface="Arial" charset="0"/>
          <a:sym typeface="Gotham Light"/>
        </a:defRPr>
      </a:lvl4pPr>
      <a:lvl5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 Regular"/>
          <a:ea typeface="Arial Regular"/>
          <a:cs typeface="Arial" charset="0"/>
          <a:sym typeface="Gotham Light"/>
        </a:defRPr>
      </a:lvl5pPr>
      <a:lvl6pPr marL="3687884" marR="0" indent="-512884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Gotham Light"/>
          <a:ea typeface="Gotham Light"/>
          <a:cs typeface="Gotham Light"/>
          <a:sym typeface="Gotham Light"/>
        </a:defRPr>
      </a:lvl6pPr>
      <a:lvl7pPr marL="4322884" marR="0" indent="-512884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Gotham Light"/>
          <a:ea typeface="Gotham Light"/>
          <a:cs typeface="Gotham Light"/>
          <a:sym typeface="Gotham Light"/>
        </a:defRPr>
      </a:lvl7pPr>
      <a:lvl8pPr marL="4957884" marR="0" indent="-512884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Gotham Light"/>
          <a:ea typeface="Gotham Light"/>
          <a:cs typeface="Gotham Light"/>
          <a:sym typeface="Gotham Light"/>
        </a:defRPr>
      </a:lvl8pPr>
      <a:lvl9pPr marL="5592884" marR="0" indent="-512884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Gotham Light"/>
          <a:ea typeface="Gotham Light"/>
          <a:cs typeface="Gotham Light"/>
          <a:sym typeface="Gotham Light"/>
        </a:defRPr>
      </a:lvl9pPr>
    </p:bodyStyle>
    <p:otherStyle>
      <a:lvl1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1pPr>
      <a:lvl2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2pPr>
      <a:lvl3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3pPr>
      <a:lvl4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4pPr>
      <a:lvl5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5pPr>
      <a:lvl6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6pPr>
      <a:lvl7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7pPr>
      <a:lvl8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8pPr>
      <a:lvl9pPr marL="0" marR="0" indent="0" algn="l" defTabSz="457200" rtl="0" eaLnBrk="1" latinLnBrk="0" hangingPunct="1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869107" y="2889300"/>
            <a:ext cx="10666787" cy="79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2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ransition spd="med"/>
  <p:txStyles>
    <p:titleStyle>
      <a:lvl1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0572E"/>
          </a:solidFill>
          <a:uFillTx/>
          <a:latin typeface="arial" charset="0"/>
          <a:ea typeface="Gotham"/>
          <a:cs typeface="Gotham"/>
          <a:sym typeface="Gotham"/>
        </a:defRPr>
      </a:lvl1pPr>
      <a:lvl2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2pPr>
      <a:lvl3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3pPr>
      <a:lvl4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4pPr>
      <a:lvl5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5pPr>
      <a:lvl6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6pPr>
      <a:lvl7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7pPr>
      <a:lvl8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8pPr>
      <a:lvl9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180" baseline="0">
          <a:ln>
            <a:noFill/>
          </a:ln>
          <a:solidFill>
            <a:srgbClr val="FFFFFF"/>
          </a:solidFill>
          <a:uFillTx/>
          <a:latin typeface="Gotham"/>
          <a:ea typeface="Gotham"/>
          <a:cs typeface="Gotham"/>
          <a:sym typeface="Gotham"/>
        </a:defRPr>
      </a:lvl9pPr>
    </p:titleStyle>
    <p:bodyStyle>
      <a:lvl1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" charset="0"/>
          <a:ea typeface="Arial" charset="0"/>
          <a:cs typeface="Arial" charset="0"/>
          <a:sym typeface="Gotham Light"/>
        </a:defRPr>
      </a:lvl1pPr>
      <a:lvl2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" charset="0"/>
          <a:ea typeface="Arial" charset="0"/>
          <a:cs typeface="Arial" charset="0"/>
          <a:sym typeface="Gotham Light"/>
        </a:defRPr>
      </a:lvl2pPr>
      <a:lvl3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" charset="0"/>
          <a:ea typeface="Arial" charset="0"/>
          <a:cs typeface="Arial" charset="0"/>
          <a:sym typeface="Gotham Light"/>
        </a:defRPr>
      </a:lvl3pPr>
      <a:lvl4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" charset="0"/>
          <a:ea typeface="Arial" charset="0"/>
          <a:cs typeface="Arial" charset="0"/>
          <a:sym typeface="Gotham Light"/>
        </a:defRPr>
      </a:lvl4pPr>
      <a:lvl5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Arial" charset="0"/>
          <a:ea typeface="Arial" charset="0"/>
          <a:cs typeface="Arial" charset="0"/>
          <a:sym typeface="Gotham Light"/>
        </a:defRPr>
      </a:lvl5pPr>
      <a:lvl6pPr marL="3687884" marR="0" indent="-512884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Gotham Light"/>
          <a:ea typeface="Gotham Light"/>
          <a:cs typeface="Gotham Light"/>
          <a:sym typeface="Gotham Light"/>
        </a:defRPr>
      </a:lvl6pPr>
      <a:lvl7pPr marL="4322884" marR="0" indent="-512884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Gotham Light"/>
          <a:ea typeface="Gotham Light"/>
          <a:cs typeface="Gotham Light"/>
          <a:sym typeface="Gotham Light"/>
        </a:defRPr>
      </a:lvl7pPr>
      <a:lvl8pPr marL="4957884" marR="0" indent="-512884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Gotham Light"/>
          <a:ea typeface="Gotham Light"/>
          <a:cs typeface="Gotham Light"/>
          <a:sym typeface="Gotham Light"/>
        </a:defRPr>
      </a:lvl8pPr>
      <a:lvl9pPr marL="5592884" marR="0" indent="-512884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4200" b="0" i="0" u="none" strike="noStrike" cap="none" spc="42" baseline="0">
          <a:ln>
            <a:noFill/>
          </a:ln>
          <a:solidFill>
            <a:srgbClr val="5E5E5E"/>
          </a:solidFill>
          <a:uFillTx/>
          <a:latin typeface="Gotham Light"/>
          <a:ea typeface="Gotham Light"/>
          <a:cs typeface="Gotham Light"/>
          <a:sym typeface="Gotham Light"/>
        </a:defRPr>
      </a:lvl9pPr>
    </p:bodyStyle>
    <p:otherStyle>
      <a:lvl1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1pPr>
      <a:lvl2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2pPr>
      <a:lvl3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3pPr>
      <a:lvl4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4pPr>
      <a:lvl5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5pPr>
      <a:lvl6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6pPr>
      <a:lvl7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7pPr>
      <a:lvl8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8pPr>
      <a:lvl9pPr marL="0" marR="0" indent="0" algn="l" defTabSz="457200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4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D4189-1C93-DF41-BFEC-151310B3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00103"/>
            <a:ext cx="21031200" cy="114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C304B-76CA-624E-8B47-C5DB23CEC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190" y="12779379"/>
            <a:ext cx="136842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defRPr sz="2100" kern="0" spc="32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4057-D911-C943-B298-15EECB28ED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9" descr="Picture 9">
            <a:extLst>
              <a:ext uri="{FF2B5EF4-FFF2-40B4-BE49-F238E27FC236}">
                <a16:creationId xmlns:a16="http://schemas.microsoft.com/office/drawing/2014/main" id="{3669F87E-20C1-FE45-8439-C8F5F02F8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9" y="12082467"/>
            <a:ext cx="222186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12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ransition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4800" b="1" i="0" u="none" strike="noStrike" kern="1200" cap="all" spc="78" baseline="0" dirty="0">
          <a:ln>
            <a:noFill/>
          </a:ln>
          <a:solidFill>
            <a:srgbClr val="F1572D"/>
          </a:solidFill>
          <a:uFillTx/>
          <a:latin typeface="Arial Regular"/>
          <a:ea typeface="+mj-ea"/>
          <a:cs typeface="Arial" charset="0"/>
          <a:sym typeface="Gotha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rgbClr val="F1572D"/>
          </a:solidFill>
          <a:latin typeface="Arial Regular"/>
          <a:cs typeface="Arial" panose="020B0604020202020204" pitchFamily="34" charset="0"/>
          <a:sym typeface="Gotham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rgbClr val="F1572D"/>
          </a:solidFill>
          <a:latin typeface="Arial Regular"/>
          <a:cs typeface="Arial" panose="020B0604020202020204" pitchFamily="34" charset="0"/>
          <a:sym typeface="Gotham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rgbClr val="F1572D"/>
          </a:solidFill>
          <a:latin typeface="Arial Regular"/>
          <a:cs typeface="Arial" panose="020B0604020202020204" pitchFamily="34" charset="0"/>
          <a:sym typeface="Gotham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rgbClr val="F1572D"/>
          </a:solidFill>
          <a:latin typeface="Arial Regular"/>
          <a:cs typeface="Arial" panose="020B0604020202020204" pitchFamily="34" charset="0"/>
          <a:sym typeface="Gotham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rgbClr val="F1572D"/>
          </a:solidFill>
          <a:latin typeface="Arial Regular"/>
          <a:cs typeface="Arial" panose="020B0604020202020204" pitchFamily="34" charset="0"/>
          <a:sym typeface="Gotham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rgbClr val="F1572D"/>
          </a:solidFill>
          <a:latin typeface="Arial Regular"/>
          <a:cs typeface="Arial" panose="020B0604020202020204" pitchFamily="34" charset="0"/>
          <a:sym typeface="Gotham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rgbClr val="F1572D"/>
          </a:solidFill>
          <a:latin typeface="Arial Regular"/>
          <a:cs typeface="Arial" panose="020B0604020202020204" pitchFamily="34" charset="0"/>
          <a:sym typeface="Gotham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rgbClr val="F1572D"/>
          </a:solidFill>
          <a:latin typeface="Arial Regular"/>
          <a:cs typeface="Arial" panose="020B0604020202020204" pitchFamily="34" charset="0"/>
          <a:sym typeface="Gotham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rtl="0" eaLnBrk="1" fontAlgn="base" hangingPunct="1">
        <a:lnSpc>
          <a:spcPct val="90000"/>
        </a:lnSpc>
        <a:spcBef>
          <a:spcPts val="376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376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376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376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4239" y="4239"/>
          <a:ext cx="4232" cy="4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44" imgH="344" progId="TCLayout.ActiveDocument.1">
                  <p:embed/>
                </p:oleObj>
              </mc:Choice>
              <mc:Fallback>
                <p:oleObj name="think-cell Slide" r:id="rId8" imgW="344" imgH="34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39" y="4239"/>
                        <a:ext cx="4232" cy="4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1142" y="1400633"/>
            <a:ext cx="22174259" cy="1817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720" y="3217928"/>
            <a:ext cx="22170683" cy="86994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9220604" y="12972148"/>
            <a:ext cx="3853544" cy="574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 b="0">
                <a:solidFill>
                  <a:schemeClr val="tx1"/>
                </a:solidFill>
              </a:defRPr>
            </a:lvl1pPr>
          </a:lstStyle>
          <a:p>
            <a:fld id="{F3B798F2-66A1-4CD0-B890-C77A192E30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6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8" r:id="rId5"/>
  </p:sldLayoutIdLst>
  <p:hf hdr="0" ftr="0" dt="0"/>
  <p:txStyles>
    <p:titleStyle>
      <a:lvl1pPr algn="l" defTabSz="2438372" rtl="0" eaLnBrk="1" latinLnBrk="0" hangingPunct="1">
        <a:lnSpc>
          <a:spcPct val="90000"/>
        </a:lnSpc>
        <a:spcBef>
          <a:spcPct val="0"/>
        </a:spcBef>
        <a:buNone/>
        <a:defRPr sz="6667" b="0" i="0" kern="1200">
          <a:solidFill>
            <a:schemeClr val="bg2"/>
          </a:solidFill>
          <a:latin typeface="Arial Regular" charset="0"/>
          <a:ea typeface="Arial Regular" charset="0"/>
          <a:cs typeface="Arial Regular" charset="0"/>
        </a:defRPr>
      </a:lvl1pPr>
    </p:titleStyle>
    <p:bodyStyle>
      <a:lvl1pPr marL="0" indent="0" algn="l" defTabSz="2438372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None/>
        <a:defRPr sz="4267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1pPr>
      <a:lvl2pPr marL="1828778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933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2pPr>
      <a:lvl3pPr marL="3047963" indent="-609592" algn="l" defTabSz="2438372" rtl="0" eaLnBrk="1" latinLnBrk="0" hangingPunct="1">
        <a:lnSpc>
          <a:spcPct val="90000"/>
        </a:lnSpc>
        <a:spcBef>
          <a:spcPts val="1333"/>
        </a:spcBef>
        <a:buFontTx/>
        <a:buChar char="−"/>
        <a:defRPr sz="2933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3pPr>
      <a:lvl4pPr marL="4267147" indent="-609592" algn="l" defTabSz="2438372" rtl="0" eaLnBrk="1" latinLnBrk="0" hangingPunct="1">
        <a:lnSpc>
          <a:spcPct val="90000"/>
        </a:lnSpc>
        <a:spcBef>
          <a:spcPts val="1333"/>
        </a:spcBef>
        <a:buFont typeface="Courier New" panose="02070309020205020404" pitchFamily="49" charset="0"/>
        <a:buChar char="o"/>
        <a:defRPr sz="2933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4pPr>
      <a:lvl5pPr marL="5486330" indent="-609592" algn="l" defTabSz="2438372" rtl="0" eaLnBrk="1" latinLnBrk="0" hangingPunct="1">
        <a:lnSpc>
          <a:spcPct val="90000"/>
        </a:lnSpc>
        <a:spcBef>
          <a:spcPts val="1333"/>
        </a:spcBef>
        <a:buFont typeface="Wingdings" panose="05000000000000000000" pitchFamily="2" charset="2"/>
        <a:buChar char="§"/>
        <a:defRPr sz="2933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5pPr>
      <a:lvl6pPr marL="6705516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702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3888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071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86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372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555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738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924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110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293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479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5">
          <p15:clr>
            <a:srgbClr val="F26B43"/>
          </p15:clr>
        </p15:guide>
        <p15:guide id="2" pos="2160">
          <p15:clr>
            <a:srgbClr val="F26B43"/>
          </p15:clr>
        </p15:guide>
        <p15:guide id="3" pos="216">
          <p15:clr>
            <a:srgbClr val="F26B43"/>
          </p15:clr>
        </p15:guide>
        <p15:guide id="4" orient="horz" pos="24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4239" y="4239"/>
          <a:ext cx="4232" cy="4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44" imgH="344" progId="TCLayout.ActiveDocument.1">
                  <p:embed/>
                </p:oleObj>
              </mc:Choice>
              <mc:Fallback>
                <p:oleObj name="think-cell Slide" r:id="rId8" imgW="344" imgH="34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39" y="4239"/>
                        <a:ext cx="4232" cy="4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1142" y="1400633"/>
            <a:ext cx="22174259" cy="1817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720" y="3217928"/>
            <a:ext cx="22170683" cy="86994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9220604" y="12972148"/>
            <a:ext cx="3853544" cy="574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 b="0">
                <a:solidFill>
                  <a:schemeClr val="tx1"/>
                </a:solidFill>
              </a:defRPr>
            </a:lvl1pPr>
          </a:lstStyle>
          <a:p>
            <a:fld id="{F3B798F2-66A1-4CD0-B890-C77A192E30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2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5" r:id="rId5"/>
  </p:sldLayoutIdLst>
  <p:hf hdr="0" ftr="0" dt="0"/>
  <p:txStyles>
    <p:titleStyle>
      <a:lvl1pPr algn="l" defTabSz="2438372" rtl="0" eaLnBrk="1" latinLnBrk="0" hangingPunct="1">
        <a:lnSpc>
          <a:spcPct val="90000"/>
        </a:lnSpc>
        <a:spcBef>
          <a:spcPct val="0"/>
        </a:spcBef>
        <a:buNone/>
        <a:defRPr sz="6667" b="0" i="0" kern="1200">
          <a:solidFill>
            <a:schemeClr val="bg2"/>
          </a:solidFill>
          <a:latin typeface="Arial Regular" charset="0"/>
          <a:ea typeface="Arial Regular" charset="0"/>
          <a:cs typeface="Arial Regular" charset="0"/>
        </a:defRPr>
      </a:lvl1pPr>
    </p:titleStyle>
    <p:bodyStyle>
      <a:lvl1pPr marL="0" indent="0" algn="l" defTabSz="2438372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None/>
        <a:defRPr sz="4267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1pPr>
      <a:lvl2pPr marL="1828778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933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2pPr>
      <a:lvl3pPr marL="3047963" indent="-609592" algn="l" defTabSz="2438372" rtl="0" eaLnBrk="1" latinLnBrk="0" hangingPunct="1">
        <a:lnSpc>
          <a:spcPct val="90000"/>
        </a:lnSpc>
        <a:spcBef>
          <a:spcPts val="1333"/>
        </a:spcBef>
        <a:buFontTx/>
        <a:buChar char="−"/>
        <a:defRPr sz="2933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3pPr>
      <a:lvl4pPr marL="4267147" indent="-609592" algn="l" defTabSz="2438372" rtl="0" eaLnBrk="1" latinLnBrk="0" hangingPunct="1">
        <a:lnSpc>
          <a:spcPct val="90000"/>
        </a:lnSpc>
        <a:spcBef>
          <a:spcPts val="1333"/>
        </a:spcBef>
        <a:buFont typeface="Courier New" panose="02070309020205020404" pitchFamily="49" charset="0"/>
        <a:buChar char="o"/>
        <a:defRPr sz="2933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4pPr>
      <a:lvl5pPr marL="5486330" indent="-609592" algn="l" defTabSz="2438372" rtl="0" eaLnBrk="1" latinLnBrk="0" hangingPunct="1">
        <a:lnSpc>
          <a:spcPct val="90000"/>
        </a:lnSpc>
        <a:spcBef>
          <a:spcPts val="1333"/>
        </a:spcBef>
        <a:buFont typeface="Wingdings" panose="05000000000000000000" pitchFamily="2" charset="2"/>
        <a:buChar char="§"/>
        <a:defRPr sz="2933" b="0" i="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5pPr>
      <a:lvl6pPr marL="6705516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702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3888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071" indent="-609592" algn="l" defTabSz="243837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86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372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555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738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924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110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293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479" algn="l" defTabSz="243837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5">
          <p15:clr>
            <a:srgbClr val="F26B43"/>
          </p15:clr>
        </p15:guide>
        <p15:guide id="2" pos="2160">
          <p15:clr>
            <a:srgbClr val="F26B43"/>
          </p15:clr>
        </p15:guide>
        <p15:guide id="3" pos="216">
          <p15:clr>
            <a:srgbClr val="F26B43"/>
          </p15:clr>
        </p15:guide>
        <p15:guide id="4" orient="horz" pos="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E60AEA-B2DB-4094-A6A6-FF572F5DFA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3745" y="4178378"/>
            <a:ext cx="16800675" cy="4034947"/>
          </a:xfrm>
        </p:spPr>
        <p:txBody>
          <a:bodyPr/>
          <a:lstStyle/>
          <a:p>
            <a:r>
              <a:rPr lang="en-US" sz="8000" b="1" dirty="0">
                <a:solidFill>
                  <a:schemeClr val="tx1"/>
                </a:solidFill>
              </a:rPr>
              <a:t>Why NAMA?</a:t>
            </a:r>
          </a:p>
          <a:p>
            <a:endParaRPr lang="en-US" sz="5400" i="1" dirty="0">
              <a:solidFill>
                <a:schemeClr val="tx1"/>
              </a:solidFill>
            </a:endParaRPr>
          </a:p>
          <a:p>
            <a:endParaRPr lang="en-US" sz="4800" b="0" i="1" dirty="0">
              <a:solidFill>
                <a:schemeClr val="tx1"/>
              </a:solidFill>
            </a:endParaRPr>
          </a:p>
          <a:p>
            <a:r>
              <a:rPr lang="en-US" sz="4800" b="0" i="1" dirty="0">
                <a:solidFill>
                  <a:schemeClr val="tx1"/>
                </a:solidFill>
              </a:rPr>
              <a:t>Your name, Your NAMA Role</a:t>
            </a:r>
          </a:p>
          <a:p>
            <a:r>
              <a:rPr lang="en-US" sz="4800" i="1" dirty="0">
                <a:solidFill>
                  <a:schemeClr val="tx1"/>
                </a:solidFill>
              </a:rPr>
              <a:t>Date, 2022</a:t>
            </a:r>
            <a:endParaRPr lang="en-US" sz="4800" b="0" i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DD391E-F156-4BF8-A78A-D951001969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82729" y="517294"/>
            <a:ext cx="420564" cy="3334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all" spc="214" normalizeH="0" baseline="0">
                <a:ln>
                  <a:noFill/>
                </a:ln>
                <a:solidFill>
                  <a:srgbClr val="D5D5D5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DIN Next LT Pro"/>
              </a:defRPr>
            </a:lvl1pPr>
            <a:lvl2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2pPr>
            <a:lvl3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3pPr>
            <a:lvl4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4pPr>
            <a:lvl5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5pPr>
            <a:lvl6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6pPr>
            <a:lvl7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7pPr>
            <a:lvl8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8pPr>
            <a:lvl9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9pPr>
          </a:lstStyle>
          <a:p>
            <a:fld id="{86CB4B4D-7CA3-9044-876B-883B54F8677D}" type="slidenum">
              <a:rPr lang="uk-UA" smtClean="0"/>
              <a:pPr/>
              <a:t>1</a:t>
            </a:fld>
            <a:endParaRPr lang="uk-UA"/>
          </a:p>
        </p:txBody>
      </p:sp>
      <p:pic>
        <p:nvPicPr>
          <p:cNvPr id="9218" name="Picture 2" descr="nama-logo · | Reel Chicago - At the intersection of Chicago Advertising,  Entertainment, Media and Production">
            <a:extLst>
              <a:ext uri="{FF2B5EF4-FFF2-40B4-BE49-F238E27FC236}">
                <a16:creationId xmlns:a16="http://schemas.microsoft.com/office/drawing/2014/main" id="{DD3C9A34-04AE-024A-8D74-B8837075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540" y="3860800"/>
            <a:ext cx="4071620" cy="449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388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 rebrand powerpoin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1786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4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 PP Slides_Page_0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" y="1786"/>
            <a:ext cx="24371556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79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FF7E6D-D187-DD4B-B52E-F6D17FE93106}"/>
              </a:ext>
            </a:extLst>
          </p:cNvPr>
          <p:cNvSpPr txBox="1"/>
          <p:nvPr/>
        </p:nvSpPr>
        <p:spPr>
          <a:xfrm>
            <a:off x="792480" y="11826240"/>
            <a:ext cx="22981920" cy="16764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42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Gotham Light"/>
              <a:ea typeface="Gotham Light"/>
              <a:cs typeface="Gotham Light"/>
              <a:sym typeface="Gotham Light"/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8F60C71-DDF5-F145-90EF-987CB87C19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14"/>
          <a:stretch/>
        </p:blipFill>
        <p:spPr>
          <a:xfrm>
            <a:off x="0" y="2111423"/>
            <a:ext cx="24384000" cy="11573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2DEDF-614E-4CD4-B1CB-A74B9D25534C}"/>
              </a:ext>
            </a:extLst>
          </p:cNvPr>
          <p:cNvSpPr txBox="1"/>
          <p:nvPr/>
        </p:nvSpPr>
        <p:spPr>
          <a:xfrm>
            <a:off x="1026622" y="527448"/>
            <a:ext cx="12194770" cy="1396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42" normalizeH="0" baseline="0" dirty="0">
                <a:ln>
                  <a:noFill/>
                </a:ln>
                <a:solidFill>
                  <a:srgbClr val="577734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rPr>
              <a:t>The NAMA Four Key Pillars </a:t>
            </a:r>
            <a:r>
              <a:rPr kumimoji="0" lang="en-US" sz="5400" b="0" i="1" u="none" strike="noStrike" cap="none" spc="42" normalizeH="0" baseline="0" dirty="0">
                <a:ln>
                  <a:noFill/>
                </a:ln>
                <a:solidFill>
                  <a:srgbClr val="577734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rPr>
              <a:t>(in Detail)</a:t>
            </a: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96F8CB33-9971-4E9B-B3BE-FD94C7A5D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9774" y="1654223"/>
            <a:ext cx="914400" cy="914400"/>
          </a:xfrm>
          <a:prstGeom prst="rect">
            <a:avLst/>
          </a:prstGeom>
        </p:spPr>
      </p:pic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09FD6E2C-5044-433A-B880-FC010179E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0328" y="1654223"/>
            <a:ext cx="914400" cy="914400"/>
          </a:xfrm>
          <a:prstGeom prst="rect">
            <a:avLst/>
          </a:prstGeom>
        </p:spPr>
      </p:pic>
      <p:pic>
        <p:nvPicPr>
          <p:cNvPr id="10" name="Graphic 9" descr="Badge 3 with solid fill">
            <a:extLst>
              <a:ext uri="{FF2B5EF4-FFF2-40B4-BE49-F238E27FC236}">
                <a16:creationId xmlns:a16="http://schemas.microsoft.com/office/drawing/2014/main" id="{4AB367C5-757A-4AE6-8E7A-2D2A37E9A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428124" y="1620962"/>
            <a:ext cx="914400" cy="914400"/>
          </a:xfrm>
          <a:prstGeom prst="rect">
            <a:avLst/>
          </a:prstGeom>
        </p:spPr>
      </p:pic>
      <p:pic>
        <p:nvPicPr>
          <p:cNvPr id="12" name="Graphic 11" descr="Badge 4 with solid fill">
            <a:extLst>
              <a:ext uri="{FF2B5EF4-FFF2-40B4-BE49-F238E27FC236}">
                <a16:creationId xmlns:a16="http://schemas.microsoft.com/office/drawing/2014/main" id="{E8806CF7-34EA-4FD8-AB5E-1BDD93D19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355096" y="16542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18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 rebrand powerpoin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1786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4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FF7E6D-D187-DD4B-B52E-F6D17FE93106}"/>
              </a:ext>
            </a:extLst>
          </p:cNvPr>
          <p:cNvSpPr txBox="1"/>
          <p:nvPr/>
        </p:nvSpPr>
        <p:spPr>
          <a:xfrm>
            <a:off x="792480" y="11826240"/>
            <a:ext cx="22981920" cy="16764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42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Gotham Light"/>
              <a:ea typeface="Gotham Light"/>
              <a:cs typeface="Gotham Light"/>
              <a:sym typeface="Gotham Light"/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5ED883B-28C1-8C41-9743-151764F85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43"/>
          <a:stretch/>
        </p:blipFill>
        <p:spPr>
          <a:xfrm>
            <a:off x="0" y="0"/>
            <a:ext cx="24384000" cy="10832392"/>
          </a:xfrm>
          <a:prstGeom prst="rect">
            <a:avLst/>
          </a:prstGeom>
        </p:spPr>
      </p:pic>
      <p:pic>
        <p:nvPicPr>
          <p:cNvPr id="5" name="Picture 2" descr="nama-logo · | Reel Chicago - At the intersection of Chicago Advertising,  Entertainment, Media and Production">
            <a:extLst>
              <a:ext uri="{FF2B5EF4-FFF2-40B4-BE49-F238E27FC236}">
                <a16:creationId xmlns:a16="http://schemas.microsoft.com/office/drawing/2014/main" id="{300BE11F-88A4-2849-AD98-DDE9D4FBA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0014" y="10482434"/>
            <a:ext cx="2458326" cy="27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9312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E60AEA-B2DB-4094-A6A6-FF572F5DFA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3745" y="4905572"/>
            <a:ext cx="16800675" cy="2206754"/>
          </a:xfrm>
        </p:spPr>
        <p:txBody>
          <a:bodyPr/>
          <a:lstStyle/>
          <a:p>
            <a:r>
              <a:rPr lang="en-US" sz="8000" b="1" dirty="0">
                <a:solidFill>
                  <a:schemeClr val="tx1"/>
                </a:solidFill>
              </a:rPr>
              <a:t>WHY NAMA?</a:t>
            </a:r>
          </a:p>
          <a:p>
            <a:r>
              <a:rPr lang="en-US" sz="6600" dirty="0">
                <a:solidFill>
                  <a:schemeClr val="tx1"/>
                </a:solidFill>
              </a:rPr>
              <a:t>Making the case to prospective members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DD391E-F156-4BF8-A78A-D951001969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82729" y="517294"/>
            <a:ext cx="420564" cy="3334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all" spc="214" normalizeH="0" baseline="0">
                <a:ln>
                  <a:noFill/>
                </a:ln>
                <a:solidFill>
                  <a:srgbClr val="D5D5D5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DIN Next LT Pro"/>
              </a:defRPr>
            </a:lvl1pPr>
            <a:lvl2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2pPr>
            <a:lvl3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3pPr>
            <a:lvl4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4pPr>
            <a:lvl5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5pPr>
            <a:lvl6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6pPr>
            <a:lvl7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7pPr>
            <a:lvl8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8pPr>
            <a:lvl9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9pPr>
          </a:lstStyle>
          <a:p>
            <a:fld id="{86CB4B4D-7CA3-9044-876B-883B54F8677D}" type="slidenum">
              <a:rPr lang="uk-UA" smtClean="0"/>
              <a:pPr/>
              <a:t>15</a:t>
            </a:fld>
            <a:endParaRPr lang="uk-UA"/>
          </a:p>
        </p:txBody>
      </p:sp>
      <p:pic>
        <p:nvPicPr>
          <p:cNvPr id="9218" name="Picture 2" descr="nama-logo · | Reel Chicago - At the intersection of Chicago Advertising,  Entertainment, Media and Production">
            <a:extLst>
              <a:ext uri="{FF2B5EF4-FFF2-40B4-BE49-F238E27FC236}">
                <a16:creationId xmlns:a16="http://schemas.microsoft.com/office/drawing/2014/main" id="{DD3C9A34-04AE-024A-8D74-B8837075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540" y="3860800"/>
            <a:ext cx="4071620" cy="449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30101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C3D5429-BD03-E742-ADC7-068C97F64D39}"/>
              </a:ext>
            </a:extLst>
          </p:cNvPr>
          <p:cNvGrpSpPr/>
          <p:nvPr/>
        </p:nvGrpSpPr>
        <p:grpSpPr>
          <a:xfrm>
            <a:off x="12012563" y="5649400"/>
            <a:ext cx="749300" cy="2814608"/>
            <a:chOff x="11860163" y="8331640"/>
            <a:chExt cx="749300" cy="2814608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420A7727-2A6A-D54D-844B-494137009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860163" y="10252238"/>
              <a:ext cx="727503" cy="894010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97497D28-E7DB-2E4A-A1E2-4BCC340C2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11940830" y="8979019"/>
              <a:ext cx="668633" cy="830994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84754C94-692B-F446-AA3E-52589B901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87150" y="8331640"/>
              <a:ext cx="575995" cy="830993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0B13BB18-6E5D-2643-8FBC-BAF529057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11995084" y="9690930"/>
              <a:ext cx="528604" cy="649589"/>
            </a:xfrm>
            <a:prstGeom prst="rect">
              <a:avLst/>
            </a:prstGeom>
          </p:spPr>
        </p:pic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7F757D8-146E-B249-BF3E-C13FBE1E5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39596"/>
              </p:ext>
            </p:extLst>
          </p:nvPr>
        </p:nvGraphicFramePr>
        <p:xfrm>
          <a:off x="1309306" y="2170853"/>
          <a:ext cx="10577894" cy="50901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0577894">
                  <a:extLst>
                    <a:ext uri="{9D8B030D-6E8A-4147-A177-3AD203B41FA5}">
                      <a16:colId xmlns:a16="http://schemas.microsoft.com/office/drawing/2014/main" val="420894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/>
                        <a:t>MEMBERS</a:t>
                      </a:r>
                    </a:p>
                  </a:txBody>
                  <a:tcPr>
                    <a:solidFill>
                      <a:srgbClr val="0085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012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Networking – local and national levels</a:t>
                      </a:r>
                    </a:p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Leadership Opportunities</a:t>
                      </a:r>
                    </a:p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Marketing Skill Development</a:t>
                      </a:r>
                    </a:p>
                    <a:p>
                      <a:pPr marL="571500" lvl="8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Webinar participation</a:t>
                      </a:r>
                    </a:p>
                    <a:p>
                      <a:pPr marL="571500" lvl="8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National committee exposure &amp; involvement</a:t>
                      </a:r>
                    </a:p>
                    <a:p>
                      <a:pPr marL="571500" lvl="8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Mentorship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7128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C45369C-306E-1B46-948E-9909725AA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345571"/>
              </p:ext>
            </p:extLst>
          </p:nvPr>
        </p:nvGraphicFramePr>
        <p:xfrm>
          <a:off x="1277161" y="7554493"/>
          <a:ext cx="10577894" cy="5730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577894">
                  <a:extLst>
                    <a:ext uri="{9D8B030D-6E8A-4147-A177-3AD203B41FA5}">
                      <a16:colId xmlns:a16="http://schemas.microsoft.com/office/drawing/2014/main" val="420894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/>
                        <a:t>ORGANIZATIONS</a:t>
                      </a:r>
                    </a:p>
                  </a:txBody>
                  <a:tcPr>
                    <a:solidFill>
                      <a:srgbClr val="0085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012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Sponsorship &amp; Partnerships</a:t>
                      </a:r>
                    </a:p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Thought Leadership Visibility</a:t>
                      </a:r>
                    </a:p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Speaking platforms</a:t>
                      </a:r>
                    </a:p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Support of colleague development</a:t>
                      </a:r>
                    </a:p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Reward &amp; Recognition</a:t>
                      </a:r>
                    </a:p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Employee Recruitment &amp; Retention</a:t>
                      </a:r>
                    </a:p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Networking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71286"/>
                  </a:ext>
                </a:extLst>
              </a:tr>
            </a:tbl>
          </a:graphicData>
        </a:graphic>
      </p:graphicFrame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908F9B8-20F2-DF47-838B-F5D0315FD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30985" y="2800208"/>
            <a:ext cx="585405" cy="844568"/>
          </a:xfrm>
          <a:prstGeom prst="rect">
            <a:avLst/>
          </a:prstGeom>
        </p:spPr>
      </p:pic>
      <p:graphicFrame>
        <p:nvGraphicFramePr>
          <p:cNvPr id="25" name="Table 8">
            <a:extLst>
              <a:ext uri="{FF2B5EF4-FFF2-40B4-BE49-F238E27FC236}">
                <a16:creationId xmlns:a16="http://schemas.microsoft.com/office/drawing/2014/main" id="{741F1568-A5F0-EB49-AB52-8AE454688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366135"/>
              </p:ext>
            </p:extLst>
          </p:nvPr>
        </p:nvGraphicFramePr>
        <p:xfrm>
          <a:off x="12861223" y="2194560"/>
          <a:ext cx="10577894" cy="2042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577894">
                  <a:extLst>
                    <a:ext uri="{9D8B030D-6E8A-4147-A177-3AD203B41FA5}">
                      <a16:colId xmlns:a16="http://schemas.microsoft.com/office/drawing/2014/main" val="420894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/>
                        <a:t>YOUR Chapter HERE</a:t>
                      </a:r>
                    </a:p>
                  </a:txBody>
                  <a:tcPr>
                    <a:solidFill>
                      <a:srgbClr val="0085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012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@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@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71286"/>
                  </a:ext>
                </a:extLst>
              </a:tr>
            </a:tbl>
          </a:graphicData>
        </a:graphic>
      </p:graphicFrame>
      <p:graphicFrame>
        <p:nvGraphicFramePr>
          <p:cNvPr id="26" name="Table 8">
            <a:extLst>
              <a:ext uri="{FF2B5EF4-FFF2-40B4-BE49-F238E27FC236}">
                <a16:creationId xmlns:a16="http://schemas.microsoft.com/office/drawing/2014/main" id="{9DDE6B0B-D7BB-AB47-8B75-2EA3E6497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456203"/>
              </p:ext>
            </p:extLst>
          </p:nvPr>
        </p:nvGraphicFramePr>
        <p:xfrm>
          <a:off x="12816390" y="4922520"/>
          <a:ext cx="10577894" cy="3870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577894">
                  <a:extLst>
                    <a:ext uri="{9D8B030D-6E8A-4147-A177-3AD203B41FA5}">
                      <a16:colId xmlns:a16="http://schemas.microsoft.com/office/drawing/2014/main" val="420894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/>
                        <a:t>National NAMA</a:t>
                      </a:r>
                    </a:p>
                  </a:txBody>
                  <a:tcPr>
                    <a:solidFill>
                      <a:srgbClr val="0085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012643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@NationalNAMA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@officialNAMA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National Agri-Marketing Association (NAMA)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@ExploreNAMA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www.nama.org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71286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36CF486-6815-46DB-CD80-307033CE95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2211462" y="3735112"/>
            <a:ext cx="528604" cy="6495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74A20C-E2B3-4029-B15E-6C2A357B356A}"/>
              </a:ext>
            </a:extLst>
          </p:cNvPr>
          <p:cNvSpPr txBox="1"/>
          <p:nvPr/>
        </p:nvSpPr>
        <p:spPr>
          <a:xfrm>
            <a:off x="1026622" y="527448"/>
            <a:ext cx="12194770" cy="1396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42" normalizeH="0" baseline="0" dirty="0">
                <a:ln>
                  <a:noFill/>
                </a:ln>
                <a:solidFill>
                  <a:srgbClr val="577734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rPr>
              <a:t>Member &amp; Organization Benefits</a:t>
            </a:r>
            <a:endParaRPr kumimoji="0" lang="en-US" sz="5400" b="0" i="1" u="none" strike="noStrike" cap="none" spc="42" normalizeH="0" baseline="0" dirty="0">
              <a:ln>
                <a:noFill/>
              </a:ln>
              <a:solidFill>
                <a:srgbClr val="577734"/>
              </a:solidFill>
              <a:effectLst/>
              <a:uFillTx/>
              <a:latin typeface="Gotham Light"/>
              <a:ea typeface="Gotham Light"/>
              <a:cs typeface="Gotham Light"/>
              <a:sym typeface="Gotham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53404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E60AEA-B2DB-4094-A6A6-FF572F5DFA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3745" y="4905572"/>
            <a:ext cx="16800675" cy="1292658"/>
          </a:xfrm>
        </p:spPr>
        <p:txBody>
          <a:bodyPr/>
          <a:lstStyle/>
          <a:p>
            <a:r>
              <a:rPr lang="en-US" sz="8000" b="1" dirty="0">
                <a:solidFill>
                  <a:schemeClr val="tx1"/>
                </a:solidFill>
              </a:rPr>
              <a:t>THANK YOU!</a:t>
            </a:r>
            <a:endParaRPr lang="en-US" sz="4800" b="0" i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DD391E-F156-4BF8-A78A-D951001969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82729" y="517294"/>
            <a:ext cx="420564" cy="3334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all" spc="214" normalizeH="0" baseline="0">
                <a:ln>
                  <a:noFill/>
                </a:ln>
                <a:solidFill>
                  <a:srgbClr val="D5D5D5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DIN Next LT Pro"/>
              </a:defRPr>
            </a:lvl1pPr>
            <a:lvl2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2pPr>
            <a:lvl3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3pPr>
            <a:lvl4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4pPr>
            <a:lvl5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5pPr>
            <a:lvl6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6pPr>
            <a:lvl7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7pPr>
            <a:lvl8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8pPr>
            <a:lvl9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9pPr>
          </a:lstStyle>
          <a:p>
            <a:fld id="{86CB4B4D-7CA3-9044-876B-883B54F8677D}" type="slidenum">
              <a:rPr lang="uk-UA" smtClean="0"/>
              <a:pPr/>
              <a:t>17</a:t>
            </a:fld>
            <a:endParaRPr lang="uk-UA"/>
          </a:p>
        </p:txBody>
      </p:sp>
      <p:pic>
        <p:nvPicPr>
          <p:cNvPr id="9218" name="Picture 2" descr="nama-logo · | Reel Chicago - At the intersection of Chicago Advertising,  Entertainment, Media and Production">
            <a:extLst>
              <a:ext uri="{FF2B5EF4-FFF2-40B4-BE49-F238E27FC236}">
                <a16:creationId xmlns:a16="http://schemas.microsoft.com/office/drawing/2014/main" id="{DD3C9A34-04AE-024A-8D74-B8837075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540" y="3860800"/>
            <a:ext cx="4071620" cy="449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4305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B59BDF-9723-0949-BBAF-1503742DEB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X</a:t>
            </a:r>
          </a:p>
          <a:p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X</a:t>
            </a:r>
          </a:p>
          <a:p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D16A5-6BD5-3C46-AA3D-87D1B632F8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cap="all" dirty="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315540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E60AEA-B2DB-4094-A6A6-FF572F5DFA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3745" y="4905572"/>
            <a:ext cx="16800675" cy="2400653"/>
          </a:xfrm>
        </p:spPr>
        <p:txBody>
          <a:bodyPr/>
          <a:lstStyle/>
          <a:p>
            <a:r>
              <a:rPr lang="en-US" sz="8000" b="1" dirty="0">
                <a:solidFill>
                  <a:schemeClr val="tx1"/>
                </a:solidFill>
              </a:rPr>
              <a:t>MY PERSONAL</a:t>
            </a:r>
          </a:p>
          <a:p>
            <a:r>
              <a:rPr lang="en-US" sz="8000" b="1" dirty="0">
                <a:solidFill>
                  <a:schemeClr val="tx1"/>
                </a:solidFill>
              </a:rPr>
              <a:t>NAMA JOURNEY</a:t>
            </a:r>
            <a:endParaRPr lang="en-US" sz="4800" b="0" i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DD391E-F156-4BF8-A78A-D951001969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82729" y="517294"/>
            <a:ext cx="420564" cy="3334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all" spc="214" normalizeH="0" baseline="0">
                <a:ln>
                  <a:noFill/>
                </a:ln>
                <a:solidFill>
                  <a:srgbClr val="D5D5D5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DIN Next LT Pro"/>
              </a:defRPr>
            </a:lvl1pPr>
            <a:lvl2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2pPr>
            <a:lvl3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3pPr>
            <a:lvl4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4pPr>
            <a:lvl5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5pPr>
            <a:lvl6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6pPr>
            <a:lvl7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7pPr>
            <a:lvl8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8pPr>
            <a:lvl9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9pPr>
          </a:lstStyle>
          <a:p>
            <a:fld id="{86CB4B4D-7CA3-9044-876B-883B54F8677D}" type="slidenum">
              <a:rPr lang="uk-UA" smtClean="0"/>
              <a:pPr/>
              <a:t>3</a:t>
            </a:fld>
            <a:endParaRPr lang="uk-UA"/>
          </a:p>
        </p:txBody>
      </p:sp>
      <p:pic>
        <p:nvPicPr>
          <p:cNvPr id="9218" name="Picture 2" descr="nama-logo · | Reel Chicago - At the intersection of Chicago Advertising,  Entertainment, Media and Production">
            <a:extLst>
              <a:ext uri="{FF2B5EF4-FFF2-40B4-BE49-F238E27FC236}">
                <a16:creationId xmlns:a16="http://schemas.microsoft.com/office/drawing/2014/main" id="{DD3C9A34-04AE-024A-8D74-B8837075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540" y="3860800"/>
            <a:ext cx="4071620" cy="449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ama-logo · | Reel Chicago - At the intersection of Chicago Advertising,  Entertainment, Media and Production">
            <a:extLst>
              <a:ext uri="{FF2B5EF4-FFF2-40B4-BE49-F238E27FC236}">
                <a16:creationId xmlns:a16="http://schemas.microsoft.com/office/drawing/2014/main" id="{2549ED78-5AA5-B04A-8251-99872875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0014" y="10482434"/>
            <a:ext cx="2458326" cy="27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211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D16A5-6BD5-3C46-AA3D-87D1B632F8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cap="all" dirty="0">
                <a:solidFill>
                  <a:schemeClr val="tx1"/>
                </a:solidFill>
              </a:rPr>
              <a:t>Your Name Here (add photos to help visualize too)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692E2D-0914-224D-B4FB-B23BD60BC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833019"/>
              </p:ext>
            </p:extLst>
          </p:nvPr>
        </p:nvGraphicFramePr>
        <p:xfrm>
          <a:off x="1309306" y="2170276"/>
          <a:ext cx="19684572" cy="813072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030784">
                  <a:extLst>
                    <a:ext uri="{9D8B030D-6E8A-4147-A177-3AD203B41FA5}">
                      <a16:colId xmlns:a16="http://schemas.microsoft.com/office/drawing/2014/main" val="2535030196"/>
                    </a:ext>
                  </a:extLst>
                </a:gridCol>
                <a:gridCol w="14653788">
                  <a:extLst>
                    <a:ext uri="{9D8B030D-6E8A-4147-A177-3AD203B41FA5}">
                      <a16:colId xmlns:a16="http://schemas.microsoft.com/office/drawing/2014/main" val="2477052268"/>
                    </a:ext>
                  </a:extLst>
                </a:gridCol>
              </a:tblGrid>
              <a:tr h="12647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</a:rPr>
                        <a:t>My NAMA Bio</a:t>
                      </a:r>
                    </a:p>
                  </a:txBody>
                  <a:tcPr>
                    <a:solidFill>
                      <a:srgbClr val="00854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698374"/>
                  </a:ext>
                </a:extLst>
              </a:tr>
              <a:tr h="45170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</a:rPr>
                        <a:t>Why I am a NAMA Member</a:t>
                      </a:r>
                    </a:p>
                  </a:txBody>
                  <a:tcPr>
                    <a:solidFill>
                      <a:srgbClr val="00854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767661"/>
                  </a:ext>
                </a:extLst>
              </a:tr>
              <a:tr h="2348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</a:rPr>
                        <a:t>My key “NAMA Moment”</a:t>
                      </a:r>
                    </a:p>
                  </a:txBody>
                  <a:tcPr>
                    <a:solidFill>
                      <a:srgbClr val="008540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3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238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35860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E60AEA-B2DB-4094-A6A6-FF572F5DFA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3745" y="4905572"/>
            <a:ext cx="16800675" cy="1292658"/>
          </a:xfrm>
        </p:spPr>
        <p:txBody>
          <a:bodyPr/>
          <a:lstStyle/>
          <a:p>
            <a:r>
              <a:rPr lang="en-US" sz="8000" b="1" dirty="0">
                <a:solidFill>
                  <a:schemeClr val="tx1"/>
                </a:solidFill>
              </a:rPr>
              <a:t>ABOUT NAMA</a:t>
            </a:r>
            <a:endParaRPr lang="en-US" sz="4800" b="0" i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DD391E-F156-4BF8-A78A-D951001969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82729" y="517294"/>
            <a:ext cx="420564" cy="3334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all" spc="214" normalizeH="0" baseline="0">
                <a:ln>
                  <a:noFill/>
                </a:ln>
                <a:solidFill>
                  <a:srgbClr val="D5D5D5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DIN Next LT Pro"/>
              </a:defRPr>
            </a:lvl1pPr>
            <a:lvl2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2pPr>
            <a:lvl3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3pPr>
            <a:lvl4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4pPr>
            <a:lvl5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5pPr>
            <a:lvl6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6pPr>
            <a:lvl7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7pPr>
            <a:lvl8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8pPr>
            <a:lvl9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42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defRPr>
            </a:lvl9pPr>
          </a:lstStyle>
          <a:p>
            <a:fld id="{86CB4B4D-7CA3-9044-876B-883B54F8677D}" type="slidenum">
              <a:rPr lang="uk-UA" smtClean="0"/>
              <a:pPr/>
              <a:t>5</a:t>
            </a:fld>
            <a:endParaRPr lang="uk-UA"/>
          </a:p>
        </p:txBody>
      </p:sp>
      <p:pic>
        <p:nvPicPr>
          <p:cNvPr id="9218" name="Picture 2" descr="nama-logo · | Reel Chicago - At the intersection of Chicago Advertising,  Entertainment, Media and Production">
            <a:extLst>
              <a:ext uri="{FF2B5EF4-FFF2-40B4-BE49-F238E27FC236}">
                <a16:creationId xmlns:a16="http://schemas.microsoft.com/office/drawing/2014/main" id="{DD3C9A34-04AE-024A-8D74-B8837075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540" y="3860800"/>
            <a:ext cx="4071620" cy="449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146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 PP Slides_Page_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" y="1786"/>
            <a:ext cx="24371556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9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FF7E6D-D187-DD4B-B52E-F6D17FE93106}"/>
              </a:ext>
            </a:extLst>
          </p:cNvPr>
          <p:cNvSpPr txBox="1"/>
          <p:nvPr/>
        </p:nvSpPr>
        <p:spPr>
          <a:xfrm>
            <a:off x="792480" y="11826240"/>
            <a:ext cx="22981920" cy="16764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42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Gotham Light"/>
              <a:ea typeface="Gotham Light"/>
              <a:cs typeface="Gotham Light"/>
              <a:sym typeface="Gotham Light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DA6EE05-5910-B24F-BF20-1B43D37A5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21" r="5715" b="1871"/>
          <a:stretch/>
        </p:blipFill>
        <p:spPr>
          <a:xfrm>
            <a:off x="2306782" y="2512493"/>
            <a:ext cx="19953316" cy="9004592"/>
          </a:xfrm>
          <a:prstGeom prst="rect">
            <a:avLst/>
          </a:prstGeom>
        </p:spPr>
      </p:pic>
      <p:pic>
        <p:nvPicPr>
          <p:cNvPr id="5" name="Picture 2" descr="nama-logo · | Reel Chicago - At the intersection of Chicago Advertising,  Entertainment, Media and Production">
            <a:extLst>
              <a:ext uri="{FF2B5EF4-FFF2-40B4-BE49-F238E27FC236}">
                <a16:creationId xmlns:a16="http://schemas.microsoft.com/office/drawing/2014/main" id="{F02633F0-0FAF-AF4F-8060-40A8716F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0014" y="10482434"/>
            <a:ext cx="2458326" cy="27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E1F6D9-243F-4A72-9C22-25233DF9ECFC}"/>
              </a:ext>
            </a:extLst>
          </p:cNvPr>
          <p:cNvSpPr txBox="1"/>
          <p:nvPr/>
        </p:nvSpPr>
        <p:spPr>
          <a:xfrm>
            <a:off x="1026622" y="527448"/>
            <a:ext cx="12194770" cy="1396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42" normalizeH="0" baseline="0" dirty="0">
                <a:ln>
                  <a:noFill/>
                </a:ln>
                <a:solidFill>
                  <a:srgbClr val="008540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rPr>
              <a:t>Who are NAMA Members?</a:t>
            </a:r>
          </a:p>
        </p:txBody>
      </p:sp>
    </p:spTree>
    <p:extLst>
      <p:ext uri="{BB962C8B-B14F-4D97-AF65-F5344CB8AC3E}">
        <p14:creationId xmlns:p14="http://schemas.microsoft.com/office/powerpoint/2010/main" val="10691647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FF7E6D-D187-DD4B-B52E-F6D17FE93106}"/>
              </a:ext>
            </a:extLst>
          </p:cNvPr>
          <p:cNvSpPr txBox="1"/>
          <p:nvPr/>
        </p:nvSpPr>
        <p:spPr>
          <a:xfrm>
            <a:off x="792480" y="11826240"/>
            <a:ext cx="22981920" cy="16764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42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Gotham Light"/>
              <a:ea typeface="Gotham Light"/>
              <a:cs typeface="Gotham Light"/>
              <a:sym typeface="Gotham Light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73C022D-2D7A-8242-B6A4-38FD6BA9F2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72"/>
          <a:stretch/>
        </p:blipFill>
        <p:spPr>
          <a:xfrm>
            <a:off x="-3209" y="2626822"/>
            <a:ext cx="24387209" cy="11089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76329-0B7D-41E7-A475-9EF799097D6E}"/>
              </a:ext>
            </a:extLst>
          </p:cNvPr>
          <p:cNvSpPr txBox="1"/>
          <p:nvPr/>
        </p:nvSpPr>
        <p:spPr>
          <a:xfrm>
            <a:off x="1026622" y="527448"/>
            <a:ext cx="12194770" cy="1396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42" normalizeH="0" baseline="0" dirty="0">
                <a:ln>
                  <a:noFill/>
                </a:ln>
                <a:solidFill>
                  <a:srgbClr val="008540"/>
                </a:solidFill>
                <a:effectLst/>
                <a:uFillTx/>
                <a:latin typeface="Gotham Light"/>
                <a:ea typeface="Gotham Light"/>
                <a:cs typeface="Gotham Light"/>
                <a:sym typeface="Gotham Light"/>
              </a:rPr>
              <a:t>The NAMA Membership Value</a:t>
            </a:r>
          </a:p>
        </p:txBody>
      </p:sp>
    </p:spTree>
    <p:extLst>
      <p:ext uri="{BB962C8B-B14F-4D97-AF65-F5344CB8AC3E}">
        <p14:creationId xmlns:p14="http://schemas.microsoft.com/office/powerpoint/2010/main" val="29698851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 rebrand powerpoin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1786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97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FLMH Master (Orange)">
  <a:themeElements>
    <a:clrScheme name="FLMH 1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FF5C34"/>
      </a:accent1>
      <a:accent2>
        <a:srgbClr val="6F7171"/>
      </a:accent2>
      <a:accent3>
        <a:srgbClr val="4698CB"/>
      </a:accent3>
      <a:accent4>
        <a:srgbClr val="DAA900"/>
      </a:accent4>
      <a:accent5>
        <a:srgbClr val="FF644E"/>
      </a:accent5>
      <a:accent6>
        <a:srgbClr val="A9A9A9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42" normalizeH="0" baseline="0">
            <a:ln>
              <a:noFill/>
            </a:ln>
            <a:solidFill>
              <a:srgbClr val="5E5E5E"/>
            </a:solidFill>
            <a:effectLst/>
            <a:uFillTx/>
            <a:latin typeface="Gotham Light"/>
            <a:ea typeface="Gotham Light"/>
            <a:cs typeface="Gotham Light"/>
            <a:sym typeface="Gotham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42" normalizeH="0" baseline="0">
            <a:ln>
              <a:noFill/>
            </a:ln>
            <a:solidFill>
              <a:srgbClr val="5E5E5E"/>
            </a:solidFill>
            <a:effectLst/>
            <a:uFillTx/>
            <a:latin typeface="Gotham Light"/>
            <a:ea typeface="Gotham Light"/>
            <a:cs typeface="Gotham Light"/>
            <a:sym typeface="Gotham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LMH_PPT_Template_New_Jul2019" id="{CAFB45EE-0D03-6041-ACED-711EEF8A809A}" vid="{7BA674AA-2E35-2A48-976A-81CE3AF2EA7E}"/>
    </a:ext>
  </a:extLst>
</a:theme>
</file>

<file path=ppt/theme/theme2.xml><?xml version="1.0" encoding="utf-8"?>
<a:theme xmlns:a="http://schemas.openxmlformats.org/drawingml/2006/main" name="2_FLMH Master (Orange)">
  <a:themeElements>
    <a:clrScheme name="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42" normalizeH="0" baseline="0">
            <a:ln>
              <a:noFill/>
            </a:ln>
            <a:solidFill>
              <a:srgbClr val="5E5E5E"/>
            </a:solidFill>
            <a:effectLst/>
            <a:uFillTx/>
            <a:latin typeface="Gotham Light"/>
            <a:ea typeface="Gotham Light"/>
            <a:cs typeface="Gotham Light"/>
            <a:sym typeface="Gotham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42" normalizeH="0" baseline="0">
            <a:ln>
              <a:noFill/>
            </a:ln>
            <a:solidFill>
              <a:srgbClr val="5E5E5E"/>
            </a:solidFill>
            <a:effectLst/>
            <a:uFillTx/>
            <a:latin typeface="Gotham Light"/>
            <a:ea typeface="Gotham Light"/>
            <a:cs typeface="Gotham Light"/>
            <a:sym typeface="Gotham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LMH_PPT_Template_New_Jul2019" id="{CAFB45EE-0D03-6041-ACED-711EEF8A809A}" vid="{9AEC9D1F-EBFE-B245-A8A3-22C593CFFA39}"/>
    </a:ext>
  </a:extLst>
</a:theme>
</file>

<file path=ppt/theme/theme3.xml><?xml version="1.0" encoding="utf-8"?>
<a:theme xmlns:a="http://schemas.openxmlformats.org/drawingml/2006/main" name="Custom Design">
  <a:themeElements>
    <a:clrScheme name="FLMH 1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FF5C34"/>
      </a:accent1>
      <a:accent2>
        <a:srgbClr val="6F7171"/>
      </a:accent2>
      <a:accent3>
        <a:srgbClr val="4698CB"/>
      </a:accent3>
      <a:accent4>
        <a:srgbClr val="DAA900"/>
      </a:accent4>
      <a:accent5>
        <a:srgbClr val="FF644E"/>
      </a:accent5>
      <a:accent6>
        <a:srgbClr val="A9A9A9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MH_PPT_Template_New_Jul2019" id="{CAFB45EE-0D03-6041-ACED-711EEF8A809A}" vid="{5647260C-6BF2-8642-A612-4F34A3D65A28}"/>
    </a:ext>
  </a:extLst>
</a:theme>
</file>

<file path=ppt/theme/theme4.xml><?xml version="1.0" encoding="utf-8"?>
<a:theme xmlns:a="http://schemas.openxmlformats.org/drawingml/2006/main" name="1_LOL with logo">
  <a:themeElements>
    <a:clrScheme name="Custom 1">
      <a:dk1>
        <a:srgbClr val="37393A"/>
      </a:dk1>
      <a:lt1>
        <a:srgbClr val="FFFFFF"/>
      </a:lt1>
      <a:dk2>
        <a:srgbClr val="37393A"/>
      </a:dk2>
      <a:lt2>
        <a:srgbClr val="918C78"/>
      </a:lt2>
      <a:accent1>
        <a:srgbClr val="285A41"/>
      </a:accent1>
      <a:accent2>
        <a:srgbClr val="CDA041"/>
      </a:accent2>
      <a:accent3>
        <a:srgbClr val="96BEB9"/>
      </a:accent3>
      <a:accent4>
        <a:srgbClr val="BD493D"/>
      </a:accent4>
      <a:accent5>
        <a:srgbClr val="918C78"/>
      </a:accent5>
      <a:accent6>
        <a:srgbClr val="FFFFFF"/>
      </a:accent6>
      <a:hlink>
        <a:srgbClr val="37393A"/>
      </a:hlink>
      <a:folHlink>
        <a:srgbClr val="37393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>
          <a:outerShdw blurRad="40000" dist="23000" dir="5400000" rotWithShape="0">
            <a:schemeClr val="tx2">
              <a:alpha val="35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LOL with logo">
  <a:themeElements>
    <a:clrScheme name="Custom 1">
      <a:dk1>
        <a:srgbClr val="37393A"/>
      </a:dk1>
      <a:lt1>
        <a:srgbClr val="FFFFFF"/>
      </a:lt1>
      <a:dk2>
        <a:srgbClr val="37393A"/>
      </a:dk2>
      <a:lt2>
        <a:srgbClr val="918C78"/>
      </a:lt2>
      <a:accent1>
        <a:srgbClr val="285A41"/>
      </a:accent1>
      <a:accent2>
        <a:srgbClr val="CDA041"/>
      </a:accent2>
      <a:accent3>
        <a:srgbClr val="96BEB9"/>
      </a:accent3>
      <a:accent4>
        <a:srgbClr val="BD493D"/>
      </a:accent4>
      <a:accent5>
        <a:srgbClr val="918C78"/>
      </a:accent5>
      <a:accent6>
        <a:srgbClr val="FFFFFF"/>
      </a:accent6>
      <a:hlink>
        <a:srgbClr val="37393A"/>
      </a:hlink>
      <a:folHlink>
        <a:srgbClr val="37393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>
          <a:outerShdw blurRad="40000" dist="23000" dir="5400000" rotWithShape="0">
            <a:schemeClr val="tx2">
              <a:alpha val="35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1_FLMH Master (Orange)</Template>
  <TotalTime>43524</TotalTime>
  <Words>157</Words>
  <Application>Microsoft Office PowerPoint</Application>
  <PresentationFormat>Custom</PresentationFormat>
  <Paragraphs>57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</vt:lpstr>
      <vt:lpstr>Arial Narrow</vt:lpstr>
      <vt:lpstr>Arial Regular</vt:lpstr>
      <vt:lpstr>Calibri</vt:lpstr>
      <vt:lpstr>Courier New</vt:lpstr>
      <vt:lpstr>DIN Next LT Pro</vt:lpstr>
      <vt:lpstr>Georgia</vt:lpstr>
      <vt:lpstr>Gotham</vt:lpstr>
      <vt:lpstr>Gotham Light</vt:lpstr>
      <vt:lpstr>Wingdings</vt:lpstr>
      <vt:lpstr>1_FLMH Master (Orange)</vt:lpstr>
      <vt:lpstr>2_FLMH Master (Orange)</vt:lpstr>
      <vt:lpstr>Custom Design</vt:lpstr>
      <vt:lpstr>1_LOL with logo</vt:lpstr>
      <vt:lpstr>2_LOL with logo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Olson</dc:creator>
  <cp:lastModifiedBy>Janae Prewitt</cp:lastModifiedBy>
  <cp:revision>224</cp:revision>
  <cp:lastPrinted>2019-08-26T20:44:48Z</cp:lastPrinted>
  <dcterms:created xsi:type="dcterms:W3CDTF">2019-07-08T13:58:31Z</dcterms:created>
  <dcterms:modified xsi:type="dcterms:W3CDTF">2022-10-17T20:00:15Z</dcterms:modified>
</cp:coreProperties>
</file>